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72" r:id="rId4"/>
    <p:sldId id="258" r:id="rId5"/>
    <p:sldId id="259" r:id="rId6"/>
    <p:sldId id="321" r:id="rId7"/>
    <p:sldId id="291" r:id="rId8"/>
    <p:sldId id="292" r:id="rId9"/>
    <p:sldId id="293" r:id="rId10"/>
    <p:sldId id="294" r:id="rId11"/>
    <p:sldId id="295" r:id="rId12"/>
    <p:sldId id="307" r:id="rId13"/>
    <p:sldId id="306" r:id="rId14"/>
    <p:sldId id="310" r:id="rId15"/>
    <p:sldId id="311" r:id="rId16"/>
    <p:sldId id="287" r:id="rId17"/>
    <p:sldId id="288" r:id="rId18"/>
    <p:sldId id="309" r:id="rId19"/>
    <p:sldId id="315" r:id="rId20"/>
    <p:sldId id="312" r:id="rId21"/>
    <p:sldId id="313" r:id="rId22"/>
    <p:sldId id="314" r:id="rId23"/>
    <p:sldId id="290" r:id="rId24"/>
    <p:sldId id="277" r:id="rId2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E5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2838BEF-8BB2-4498-84A7-C5851F593DF1}" styleName="Style moyen 4 - Accentuation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55611" autoAdjust="0"/>
  </p:normalViewPr>
  <p:slideViewPr>
    <p:cSldViewPr snapToGrid="0">
      <p:cViewPr varScale="1">
        <p:scale>
          <a:sx n="59" d="100"/>
          <a:sy n="59" d="100"/>
        </p:scale>
        <p:origin x="180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oît PARTHOENS" userId="9031a2a7-ac8f-49c7-95a7-c1fef42fac6e" providerId="ADAL" clId="{7F4DE3F0-4E35-4542-A48D-C42BA0BDB0CD}"/>
    <pc:docChg chg="modSld">
      <pc:chgData name="Benoît PARTHOENS" userId="9031a2a7-ac8f-49c7-95a7-c1fef42fac6e" providerId="ADAL" clId="{7F4DE3F0-4E35-4542-A48D-C42BA0BDB0CD}" dt="2024-04-04T21:07:42.945" v="0" actId="729"/>
      <pc:docMkLst>
        <pc:docMk/>
      </pc:docMkLst>
      <pc:sldChg chg="mod modShow">
        <pc:chgData name="Benoît PARTHOENS" userId="9031a2a7-ac8f-49c7-95a7-c1fef42fac6e" providerId="ADAL" clId="{7F4DE3F0-4E35-4542-A48D-C42BA0BDB0CD}" dt="2024-04-04T21:07:42.945" v="0" actId="729"/>
        <pc:sldMkLst>
          <pc:docMk/>
          <pc:sldMk cId="440894061" sldId="320"/>
        </pc:sldMkLst>
      </pc:sldChg>
    </pc:docChg>
  </pc:docChgLst>
  <pc:docChgLst>
    <pc:chgData name="Benoît PARTHOENS" userId="9031a2a7-ac8f-49c7-95a7-c1fef42fac6e" providerId="ADAL" clId="{78F3B0BB-2A7A-41E8-92C6-0AE032272AB1}"/>
    <pc:docChg chg="undo custSel addSld modSld">
      <pc:chgData name="Benoît PARTHOENS" userId="9031a2a7-ac8f-49c7-95a7-c1fef42fac6e" providerId="ADAL" clId="{78F3B0BB-2A7A-41E8-92C6-0AE032272AB1}" dt="2022-04-21T09:23:29.650" v="256"/>
      <pc:docMkLst>
        <pc:docMk/>
      </pc:docMkLst>
      <pc:sldChg chg="addSp modSp mod modMedia setBg">
        <pc:chgData name="Benoît PARTHOENS" userId="9031a2a7-ac8f-49c7-95a7-c1fef42fac6e" providerId="ADAL" clId="{78F3B0BB-2A7A-41E8-92C6-0AE032272AB1}" dt="2022-04-18T10:10:56.218" v="2"/>
        <pc:sldMkLst>
          <pc:docMk/>
          <pc:sldMk cId="4023700344" sldId="256"/>
        </pc:sldMkLst>
        <pc:spChg chg="mod">
          <ac:chgData name="Benoît PARTHOENS" userId="9031a2a7-ac8f-49c7-95a7-c1fef42fac6e" providerId="ADAL" clId="{78F3B0BB-2A7A-41E8-92C6-0AE032272AB1}" dt="2022-04-18T10:10:54.942" v="0" actId="26606"/>
          <ac:spMkLst>
            <pc:docMk/>
            <pc:sldMk cId="4023700344" sldId="256"/>
            <ac:spMk id="2" creationId="{66D1CF12-0942-4200-BE5B-A740A684107D}"/>
          </ac:spMkLst>
        </pc:spChg>
        <pc:spChg chg="mod">
          <ac:chgData name="Benoît PARTHOENS" userId="9031a2a7-ac8f-49c7-95a7-c1fef42fac6e" providerId="ADAL" clId="{78F3B0BB-2A7A-41E8-92C6-0AE032272AB1}" dt="2022-04-18T10:10:54.942" v="0" actId="26606"/>
          <ac:spMkLst>
            <pc:docMk/>
            <pc:sldMk cId="4023700344" sldId="256"/>
            <ac:spMk id="3" creationId="{394AC9F8-E1DE-44EA-A5AE-3D13AB8BB8D3}"/>
          </ac:spMkLst>
        </pc:spChg>
        <pc:spChg chg="add">
          <ac:chgData name="Benoît PARTHOENS" userId="9031a2a7-ac8f-49c7-95a7-c1fef42fac6e" providerId="ADAL" clId="{78F3B0BB-2A7A-41E8-92C6-0AE032272AB1}" dt="2022-04-18T10:10:54.942" v="0" actId="26606"/>
          <ac:spMkLst>
            <pc:docMk/>
            <pc:sldMk cId="4023700344" sldId="256"/>
            <ac:spMk id="9" creationId="{C1DD1A8A-57D5-4A81-AD04-532B043C5611}"/>
          </ac:spMkLst>
        </pc:spChg>
        <pc:spChg chg="add">
          <ac:chgData name="Benoît PARTHOENS" userId="9031a2a7-ac8f-49c7-95a7-c1fef42fac6e" providerId="ADAL" clId="{78F3B0BB-2A7A-41E8-92C6-0AE032272AB1}" dt="2022-04-18T10:10:54.942" v="0" actId="26606"/>
          <ac:spMkLst>
            <pc:docMk/>
            <pc:sldMk cId="4023700344" sldId="256"/>
            <ac:spMk id="11" creationId="{007891EC-4501-44ED-A8C8-B11B6DB767AB}"/>
          </ac:spMkLst>
        </pc:spChg>
        <pc:picChg chg="add mod">
          <ac:chgData name="Benoît PARTHOENS" userId="9031a2a7-ac8f-49c7-95a7-c1fef42fac6e" providerId="ADAL" clId="{78F3B0BB-2A7A-41E8-92C6-0AE032272AB1}" dt="2022-04-18T10:10:56.218" v="2"/>
          <ac:picMkLst>
            <pc:docMk/>
            <pc:sldMk cId="4023700344" sldId="256"/>
            <ac:picMk id="5" creationId="{3B6D9FC9-B3F5-FB09-490F-0C759FFBBAE8}"/>
          </ac:picMkLst>
        </pc:picChg>
      </pc:sldChg>
      <pc:sldChg chg="addSp delSp modSp mod setBg delAnim modAnim">
        <pc:chgData name="Benoît PARTHOENS" userId="9031a2a7-ac8f-49c7-95a7-c1fef42fac6e" providerId="ADAL" clId="{78F3B0BB-2A7A-41E8-92C6-0AE032272AB1}" dt="2022-04-18T10:14:41.106" v="6"/>
        <pc:sldMkLst>
          <pc:docMk/>
          <pc:sldMk cId="2868767104" sldId="257"/>
        </pc:sldMkLst>
        <pc:spChg chg="mod">
          <ac:chgData name="Benoît PARTHOENS" userId="9031a2a7-ac8f-49c7-95a7-c1fef42fac6e" providerId="ADAL" clId="{78F3B0BB-2A7A-41E8-92C6-0AE032272AB1}" dt="2022-04-18T10:14:33.987" v="4" actId="26606"/>
          <ac:spMkLst>
            <pc:docMk/>
            <pc:sldMk cId="2868767104" sldId="257"/>
            <ac:spMk id="2" creationId="{52DBF8D4-6123-4855-A952-47883FC89B8E}"/>
          </ac:spMkLst>
        </pc:spChg>
        <pc:spChg chg="mod">
          <ac:chgData name="Benoît PARTHOENS" userId="9031a2a7-ac8f-49c7-95a7-c1fef42fac6e" providerId="ADAL" clId="{78F3B0BB-2A7A-41E8-92C6-0AE032272AB1}" dt="2022-04-18T10:14:39.406" v="5" actId="14100"/>
          <ac:spMkLst>
            <pc:docMk/>
            <pc:sldMk cId="2868767104" sldId="257"/>
            <ac:spMk id="3" creationId="{44B7474C-EE07-4FC7-91C8-89AC7DDEA9CC}"/>
          </ac:spMkLst>
        </pc:spChg>
        <pc:spChg chg="del">
          <ac:chgData name="Benoît PARTHOENS" userId="9031a2a7-ac8f-49c7-95a7-c1fef42fac6e" providerId="ADAL" clId="{78F3B0BB-2A7A-41E8-92C6-0AE032272AB1}" dt="2022-04-18T10:14:15.989" v="3" actId="21"/>
          <ac:spMkLst>
            <pc:docMk/>
            <pc:sldMk cId="2868767104" sldId="257"/>
            <ac:spMk id="4" creationId="{05B42B89-986E-4C4C-AEAF-9CB6E2322AEB}"/>
          </ac:spMkLst>
        </pc:spChg>
        <pc:spChg chg="del">
          <ac:chgData name="Benoît PARTHOENS" userId="9031a2a7-ac8f-49c7-95a7-c1fef42fac6e" providerId="ADAL" clId="{78F3B0BB-2A7A-41E8-92C6-0AE032272AB1}" dt="2022-04-18T10:14:15.989" v="3" actId="21"/>
          <ac:spMkLst>
            <pc:docMk/>
            <pc:sldMk cId="2868767104" sldId="257"/>
            <ac:spMk id="5" creationId="{9E0C9EA5-35F6-4FD9-8783-026F10D8496C}"/>
          </ac:spMkLst>
        </pc:spChg>
        <pc:spChg chg="del">
          <ac:chgData name="Benoît PARTHOENS" userId="9031a2a7-ac8f-49c7-95a7-c1fef42fac6e" providerId="ADAL" clId="{78F3B0BB-2A7A-41E8-92C6-0AE032272AB1}" dt="2022-04-18T10:14:15.989" v="3" actId="21"/>
          <ac:spMkLst>
            <pc:docMk/>
            <pc:sldMk cId="2868767104" sldId="257"/>
            <ac:spMk id="6" creationId="{315B9418-F2F7-4B54-B9F3-55E69A32E56C}"/>
          </ac:spMkLst>
        </pc:spChg>
        <pc:spChg chg="del">
          <ac:chgData name="Benoît PARTHOENS" userId="9031a2a7-ac8f-49c7-95a7-c1fef42fac6e" providerId="ADAL" clId="{78F3B0BB-2A7A-41E8-92C6-0AE032272AB1}" dt="2022-04-18T10:14:15.989" v="3" actId="21"/>
          <ac:spMkLst>
            <pc:docMk/>
            <pc:sldMk cId="2868767104" sldId="257"/>
            <ac:spMk id="7" creationId="{36391711-1097-4CE9-8561-2B9DD6E0D864}"/>
          </ac:spMkLst>
        </pc:spChg>
        <pc:spChg chg="del">
          <ac:chgData name="Benoît PARTHOENS" userId="9031a2a7-ac8f-49c7-95a7-c1fef42fac6e" providerId="ADAL" clId="{78F3B0BB-2A7A-41E8-92C6-0AE032272AB1}" dt="2022-04-18T10:14:15.989" v="3" actId="21"/>
          <ac:spMkLst>
            <pc:docMk/>
            <pc:sldMk cId="2868767104" sldId="257"/>
            <ac:spMk id="8" creationId="{FA43EA5C-8F65-408A-9805-54B9A2A7DE59}"/>
          </ac:spMkLst>
        </pc:spChg>
        <pc:spChg chg="del">
          <ac:chgData name="Benoît PARTHOENS" userId="9031a2a7-ac8f-49c7-95a7-c1fef42fac6e" providerId="ADAL" clId="{78F3B0BB-2A7A-41E8-92C6-0AE032272AB1}" dt="2022-04-18T10:14:15.989" v="3" actId="21"/>
          <ac:spMkLst>
            <pc:docMk/>
            <pc:sldMk cId="2868767104" sldId="257"/>
            <ac:spMk id="9" creationId="{79DDCAD6-653C-41F8-8B2E-7A2868992057}"/>
          </ac:spMkLst>
        </pc:spChg>
        <pc:spChg chg="del">
          <ac:chgData name="Benoît PARTHOENS" userId="9031a2a7-ac8f-49c7-95a7-c1fef42fac6e" providerId="ADAL" clId="{78F3B0BB-2A7A-41E8-92C6-0AE032272AB1}" dt="2022-04-18T10:14:15.989" v="3" actId="21"/>
          <ac:spMkLst>
            <pc:docMk/>
            <pc:sldMk cId="2868767104" sldId="257"/>
            <ac:spMk id="10" creationId="{4B360466-3D6D-4660-BBB8-BB0EB1A6C0AD}"/>
          </ac:spMkLst>
        </pc:spChg>
        <pc:spChg chg="del">
          <ac:chgData name="Benoît PARTHOENS" userId="9031a2a7-ac8f-49c7-95a7-c1fef42fac6e" providerId="ADAL" clId="{78F3B0BB-2A7A-41E8-92C6-0AE032272AB1}" dt="2022-04-18T10:14:15.989" v="3" actId="21"/>
          <ac:spMkLst>
            <pc:docMk/>
            <pc:sldMk cId="2868767104" sldId="257"/>
            <ac:spMk id="11" creationId="{2A34CAE2-9B7C-447C-BDBC-CE0A038F0A83}"/>
          </ac:spMkLst>
        </pc:spChg>
        <pc:spChg chg="add">
          <ac:chgData name="Benoît PARTHOENS" userId="9031a2a7-ac8f-49c7-95a7-c1fef42fac6e" providerId="ADAL" clId="{78F3B0BB-2A7A-41E8-92C6-0AE032272AB1}" dt="2022-04-18T10:14:33.987" v="4" actId="26606"/>
          <ac:spMkLst>
            <pc:docMk/>
            <pc:sldMk cId="2868767104" sldId="257"/>
            <ac:spMk id="12" creationId="{2AEBC8F2-97B1-41B4-93F1-2D289E197FBA}"/>
          </ac:spMkLst>
        </pc:spChg>
        <pc:spChg chg="add">
          <ac:chgData name="Benoît PARTHOENS" userId="9031a2a7-ac8f-49c7-95a7-c1fef42fac6e" providerId="ADAL" clId="{78F3B0BB-2A7A-41E8-92C6-0AE032272AB1}" dt="2022-04-18T10:14:33.987" v="4" actId="26606"/>
          <ac:spMkLst>
            <pc:docMk/>
            <pc:sldMk cId="2868767104" sldId="257"/>
            <ac:spMk id="13" creationId="{827B839B-9ADE-406B-8590-F1CAEDED45A1}"/>
          </ac:spMkLst>
        </pc:spChg>
        <pc:spChg chg="add">
          <ac:chgData name="Benoît PARTHOENS" userId="9031a2a7-ac8f-49c7-95a7-c1fef42fac6e" providerId="ADAL" clId="{78F3B0BB-2A7A-41E8-92C6-0AE032272AB1}" dt="2022-04-18T10:14:33.987" v="4" actId="26606"/>
          <ac:spMkLst>
            <pc:docMk/>
            <pc:sldMk cId="2868767104" sldId="257"/>
            <ac:spMk id="15" creationId="{CFE45BF0-46DB-408C-B5F7-7B11716805D4}"/>
          </ac:spMkLst>
        </pc:spChg>
        <pc:spChg chg="add">
          <ac:chgData name="Benoît PARTHOENS" userId="9031a2a7-ac8f-49c7-95a7-c1fef42fac6e" providerId="ADAL" clId="{78F3B0BB-2A7A-41E8-92C6-0AE032272AB1}" dt="2022-04-18T10:14:33.987" v="4" actId="26606"/>
          <ac:spMkLst>
            <pc:docMk/>
            <pc:sldMk cId="2868767104" sldId="257"/>
            <ac:spMk id="16" creationId="{7A62E32F-BB65-43A8-8EB5-92346890E549}"/>
          </ac:spMkLst>
        </pc:spChg>
        <pc:spChg chg="del">
          <ac:chgData name="Benoît PARTHOENS" userId="9031a2a7-ac8f-49c7-95a7-c1fef42fac6e" providerId="ADAL" clId="{78F3B0BB-2A7A-41E8-92C6-0AE032272AB1}" dt="2022-04-18T10:14:15.989" v="3" actId="21"/>
          <ac:spMkLst>
            <pc:docMk/>
            <pc:sldMk cId="2868767104" sldId="257"/>
            <ac:spMk id="17" creationId="{81EF3C40-EF40-4EBF-A3CB-978F47BC0E64}"/>
          </ac:spMkLst>
        </pc:spChg>
        <pc:spChg chg="del">
          <ac:chgData name="Benoît PARTHOENS" userId="9031a2a7-ac8f-49c7-95a7-c1fef42fac6e" providerId="ADAL" clId="{78F3B0BB-2A7A-41E8-92C6-0AE032272AB1}" dt="2022-04-18T10:14:15.989" v="3" actId="21"/>
          <ac:spMkLst>
            <pc:docMk/>
            <pc:sldMk cId="2868767104" sldId="257"/>
            <ac:spMk id="18" creationId="{E16DFA0F-BC31-47CE-840E-A03D37481C91}"/>
          </ac:spMkLst>
        </pc:spChg>
        <pc:spChg chg="add">
          <ac:chgData name="Benoît PARTHOENS" userId="9031a2a7-ac8f-49c7-95a7-c1fef42fac6e" providerId="ADAL" clId="{78F3B0BB-2A7A-41E8-92C6-0AE032272AB1}" dt="2022-04-18T10:14:33.987" v="4" actId="26606"/>
          <ac:spMkLst>
            <pc:docMk/>
            <pc:sldMk cId="2868767104" sldId="257"/>
            <ac:spMk id="19" creationId="{472E3A19-F5D5-48FC-BB9C-48C2F68F598B}"/>
          </ac:spMkLst>
        </pc:spChg>
        <pc:spChg chg="add">
          <ac:chgData name="Benoît PARTHOENS" userId="9031a2a7-ac8f-49c7-95a7-c1fef42fac6e" providerId="ADAL" clId="{78F3B0BB-2A7A-41E8-92C6-0AE032272AB1}" dt="2022-04-18T10:14:33.987" v="4" actId="26606"/>
          <ac:spMkLst>
            <pc:docMk/>
            <pc:sldMk cId="2868767104" sldId="257"/>
            <ac:spMk id="20" creationId="{14E91B64-9FCC-451E-AFB4-A827D6329367}"/>
          </ac:spMkLst>
        </pc:spChg>
        <pc:spChg chg="add mod">
          <ac:chgData name="Benoît PARTHOENS" userId="9031a2a7-ac8f-49c7-95a7-c1fef42fac6e" providerId="ADAL" clId="{78F3B0BB-2A7A-41E8-92C6-0AE032272AB1}" dt="2022-04-18T10:14:41.106" v="6"/>
          <ac:spMkLst>
            <pc:docMk/>
            <pc:sldMk cId="2868767104" sldId="257"/>
            <ac:spMk id="21" creationId="{166D4B0C-F6E7-4619-9C66-C307840295C7}"/>
          </ac:spMkLst>
        </pc:spChg>
        <pc:spChg chg="add mod">
          <ac:chgData name="Benoît PARTHOENS" userId="9031a2a7-ac8f-49c7-95a7-c1fef42fac6e" providerId="ADAL" clId="{78F3B0BB-2A7A-41E8-92C6-0AE032272AB1}" dt="2022-04-18T10:14:41.106" v="6"/>
          <ac:spMkLst>
            <pc:docMk/>
            <pc:sldMk cId="2868767104" sldId="257"/>
            <ac:spMk id="22" creationId="{A152DCFE-5B19-48B7-8D75-D2C6BAADE8E3}"/>
          </ac:spMkLst>
        </pc:spChg>
        <pc:spChg chg="add mod">
          <ac:chgData name="Benoît PARTHOENS" userId="9031a2a7-ac8f-49c7-95a7-c1fef42fac6e" providerId="ADAL" clId="{78F3B0BB-2A7A-41E8-92C6-0AE032272AB1}" dt="2022-04-18T10:14:41.106" v="6"/>
          <ac:spMkLst>
            <pc:docMk/>
            <pc:sldMk cId="2868767104" sldId="257"/>
            <ac:spMk id="23" creationId="{165034D7-A2C0-4690-988E-FBECC0FAE9F2}"/>
          </ac:spMkLst>
        </pc:spChg>
        <pc:spChg chg="add mod">
          <ac:chgData name="Benoît PARTHOENS" userId="9031a2a7-ac8f-49c7-95a7-c1fef42fac6e" providerId="ADAL" clId="{78F3B0BB-2A7A-41E8-92C6-0AE032272AB1}" dt="2022-04-18T10:14:41.106" v="6"/>
          <ac:spMkLst>
            <pc:docMk/>
            <pc:sldMk cId="2868767104" sldId="257"/>
            <ac:spMk id="24" creationId="{B5D1FCA6-552F-49C5-8DFC-DC9AE39EECC5}"/>
          </ac:spMkLst>
        </pc:spChg>
        <pc:spChg chg="add mod">
          <ac:chgData name="Benoît PARTHOENS" userId="9031a2a7-ac8f-49c7-95a7-c1fef42fac6e" providerId="ADAL" clId="{78F3B0BB-2A7A-41E8-92C6-0AE032272AB1}" dt="2022-04-18T10:14:41.106" v="6"/>
          <ac:spMkLst>
            <pc:docMk/>
            <pc:sldMk cId="2868767104" sldId="257"/>
            <ac:spMk id="25" creationId="{53028A60-A2B8-46F4-8794-9DEBD6EDFE64}"/>
          </ac:spMkLst>
        </pc:spChg>
        <pc:spChg chg="add mod">
          <ac:chgData name="Benoît PARTHOENS" userId="9031a2a7-ac8f-49c7-95a7-c1fef42fac6e" providerId="ADAL" clId="{78F3B0BB-2A7A-41E8-92C6-0AE032272AB1}" dt="2022-04-18T10:14:41.106" v="6"/>
          <ac:spMkLst>
            <pc:docMk/>
            <pc:sldMk cId="2868767104" sldId="257"/>
            <ac:spMk id="26" creationId="{65AB6260-CDF1-4A28-81DA-85C5C13EC49E}"/>
          </ac:spMkLst>
        </pc:spChg>
        <pc:spChg chg="add mod">
          <ac:chgData name="Benoît PARTHOENS" userId="9031a2a7-ac8f-49c7-95a7-c1fef42fac6e" providerId="ADAL" clId="{78F3B0BB-2A7A-41E8-92C6-0AE032272AB1}" dt="2022-04-18T10:14:41.106" v="6"/>
          <ac:spMkLst>
            <pc:docMk/>
            <pc:sldMk cId="2868767104" sldId="257"/>
            <ac:spMk id="27" creationId="{44D7D54E-F2FF-4819-A308-0FB4A2310800}"/>
          </ac:spMkLst>
        </pc:spChg>
        <pc:spChg chg="add mod">
          <ac:chgData name="Benoît PARTHOENS" userId="9031a2a7-ac8f-49c7-95a7-c1fef42fac6e" providerId="ADAL" clId="{78F3B0BB-2A7A-41E8-92C6-0AE032272AB1}" dt="2022-04-18T10:14:41.106" v="6"/>
          <ac:spMkLst>
            <pc:docMk/>
            <pc:sldMk cId="2868767104" sldId="257"/>
            <ac:spMk id="28" creationId="{2277213E-5C61-4F9D-A405-95A77E9DC3F9}"/>
          </ac:spMkLst>
        </pc:spChg>
        <pc:spChg chg="add mod">
          <ac:chgData name="Benoît PARTHOENS" userId="9031a2a7-ac8f-49c7-95a7-c1fef42fac6e" providerId="ADAL" clId="{78F3B0BB-2A7A-41E8-92C6-0AE032272AB1}" dt="2022-04-18T10:14:41.106" v="6"/>
          <ac:spMkLst>
            <pc:docMk/>
            <pc:sldMk cId="2868767104" sldId="257"/>
            <ac:spMk id="30" creationId="{8327A5E0-FDD9-40CD-9FFF-D690D1721B94}"/>
          </ac:spMkLst>
        </pc:spChg>
        <pc:spChg chg="add mod">
          <ac:chgData name="Benoît PARTHOENS" userId="9031a2a7-ac8f-49c7-95a7-c1fef42fac6e" providerId="ADAL" clId="{78F3B0BB-2A7A-41E8-92C6-0AE032272AB1}" dt="2022-04-18T10:14:41.106" v="6"/>
          <ac:spMkLst>
            <pc:docMk/>
            <pc:sldMk cId="2868767104" sldId="257"/>
            <ac:spMk id="31" creationId="{A4B7C51D-DEC1-4782-8349-B8AFE5C2B647}"/>
          </ac:spMkLst>
        </pc:spChg>
        <pc:picChg chg="del">
          <ac:chgData name="Benoît PARTHOENS" userId="9031a2a7-ac8f-49c7-95a7-c1fef42fac6e" providerId="ADAL" clId="{78F3B0BB-2A7A-41E8-92C6-0AE032272AB1}" dt="2022-04-18T10:14:15.989" v="3" actId="21"/>
          <ac:picMkLst>
            <pc:docMk/>
            <pc:sldMk cId="2868767104" sldId="257"/>
            <ac:picMk id="14" creationId="{24031183-BAA4-4F6A-A993-19CDF11E864D}"/>
          </ac:picMkLst>
        </pc:picChg>
        <pc:picChg chg="add mod">
          <ac:chgData name="Benoît PARTHOENS" userId="9031a2a7-ac8f-49c7-95a7-c1fef42fac6e" providerId="ADAL" clId="{78F3B0BB-2A7A-41E8-92C6-0AE032272AB1}" dt="2022-04-18T10:14:41.106" v="6"/>
          <ac:picMkLst>
            <pc:docMk/>
            <pc:sldMk cId="2868767104" sldId="257"/>
            <ac:picMk id="29" creationId="{3E06D096-CD5D-482E-A335-D2B16561A3D0}"/>
          </ac:picMkLst>
        </pc:picChg>
      </pc:sldChg>
      <pc:sldChg chg="addSp delSp modSp mod setBg delAnim modAnim">
        <pc:chgData name="Benoît PARTHOENS" userId="9031a2a7-ac8f-49c7-95a7-c1fef42fac6e" providerId="ADAL" clId="{78F3B0BB-2A7A-41E8-92C6-0AE032272AB1}" dt="2022-04-18T10:17:30.412" v="14" actId="1076"/>
        <pc:sldMkLst>
          <pc:docMk/>
          <pc:sldMk cId="3376458362" sldId="258"/>
        </pc:sldMkLst>
        <pc:spChg chg="mod">
          <ac:chgData name="Benoît PARTHOENS" userId="9031a2a7-ac8f-49c7-95a7-c1fef42fac6e" providerId="ADAL" clId="{78F3B0BB-2A7A-41E8-92C6-0AE032272AB1}" dt="2022-04-18T10:17:26.970" v="13" actId="1076"/>
          <ac:spMkLst>
            <pc:docMk/>
            <pc:sldMk cId="3376458362" sldId="258"/>
            <ac:spMk id="2" creationId="{47FA2C07-9F7C-4156-A707-C0C4D18EB341}"/>
          </ac:spMkLst>
        </pc:spChg>
        <pc:spChg chg="del">
          <ac:chgData name="Benoît PARTHOENS" userId="9031a2a7-ac8f-49c7-95a7-c1fef42fac6e" providerId="ADAL" clId="{78F3B0BB-2A7A-41E8-92C6-0AE032272AB1}" dt="2022-04-18T10:16:56.134" v="7" actId="21"/>
          <ac:spMkLst>
            <pc:docMk/>
            <pc:sldMk cId="3376458362" sldId="258"/>
            <ac:spMk id="3" creationId="{02718400-8534-4339-860D-AA5EE082E997}"/>
          </ac:spMkLst>
        </pc:spChg>
        <pc:spChg chg="del">
          <ac:chgData name="Benoît PARTHOENS" userId="9031a2a7-ac8f-49c7-95a7-c1fef42fac6e" providerId="ADAL" clId="{78F3B0BB-2A7A-41E8-92C6-0AE032272AB1}" dt="2022-04-18T10:16:56.134" v="7" actId="21"/>
          <ac:spMkLst>
            <pc:docMk/>
            <pc:sldMk cId="3376458362" sldId="258"/>
            <ac:spMk id="4" creationId="{B4AB1A49-47DB-4B54-8485-A1EC2516B724}"/>
          </ac:spMkLst>
        </pc:spChg>
        <pc:spChg chg="add">
          <ac:chgData name="Benoît PARTHOENS" userId="9031a2a7-ac8f-49c7-95a7-c1fef42fac6e" providerId="ADAL" clId="{78F3B0BB-2A7A-41E8-92C6-0AE032272AB1}" dt="2022-04-18T10:17:08.643" v="8" actId="26606"/>
          <ac:spMkLst>
            <pc:docMk/>
            <pc:sldMk cId="3376458362" sldId="258"/>
            <ac:spMk id="12" creationId="{2791B33F-CE76-4EF1-8227-54ED041CD4BD}"/>
          </ac:spMkLst>
        </pc:spChg>
        <pc:spChg chg="del">
          <ac:chgData name="Benoît PARTHOENS" userId="9031a2a7-ac8f-49c7-95a7-c1fef42fac6e" providerId="ADAL" clId="{78F3B0BB-2A7A-41E8-92C6-0AE032272AB1}" dt="2022-04-18T10:16:56.134" v="7" actId="21"/>
          <ac:spMkLst>
            <pc:docMk/>
            <pc:sldMk cId="3376458362" sldId="258"/>
            <ac:spMk id="18" creationId="{44129069-5FDB-40C5-A7DD-B5B422053394}"/>
          </ac:spMkLst>
        </pc:spChg>
        <pc:spChg chg="del">
          <ac:chgData name="Benoît PARTHOENS" userId="9031a2a7-ac8f-49c7-95a7-c1fef42fac6e" providerId="ADAL" clId="{78F3B0BB-2A7A-41E8-92C6-0AE032272AB1}" dt="2022-04-18T10:16:56.134" v="7" actId="21"/>
          <ac:spMkLst>
            <pc:docMk/>
            <pc:sldMk cId="3376458362" sldId="258"/>
            <ac:spMk id="21" creationId="{B745383D-EE5D-4780-82F4-F86EE696AE84}"/>
          </ac:spMkLst>
        </pc:spChg>
        <pc:spChg chg="add mod">
          <ac:chgData name="Benoît PARTHOENS" userId="9031a2a7-ac8f-49c7-95a7-c1fef42fac6e" providerId="ADAL" clId="{78F3B0BB-2A7A-41E8-92C6-0AE032272AB1}" dt="2022-04-18T10:17:20.920" v="12"/>
          <ac:spMkLst>
            <pc:docMk/>
            <pc:sldMk cId="3376458362" sldId="258"/>
            <ac:spMk id="27" creationId="{F1D0B67F-8139-49CF-BF65-17008216BCDE}"/>
          </ac:spMkLst>
        </pc:spChg>
        <pc:spChg chg="add mod">
          <ac:chgData name="Benoît PARTHOENS" userId="9031a2a7-ac8f-49c7-95a7-c1fef42fac6e" providerId="ADAL" clId="{78F3B0BB-2A7A-41E8-92C6-0AE032272AB1}" dt="2022-04-18T10:17:20.920" v="12"/>
          <ac:spMkLst>
            <pc:docMk/>
            <pc:sldMk cId="3376458362" sldId="258"/>
            <ac:spMk id="29" creationId="{D4B8C52C-060C-4295-B363-6092621A6FB7}"/>
          </ac:spMkLst>
        </pc:spChg>
        <pc:spChg chg="add mod">
          <ac:chgData name="Benoît PARTHOENS" userId="9031a2a7-ac8f-49c7-95a7-c1fef42fac6e" providerId="ADAL" clId="{78F3B0BB-2A7A-41E8-92C6-0AE032272AB1}" dt="2022-04-18T10:17:20.920" v="12"/>
          <ac:spMkLst>
            <pc:docMk/>
            <pc:sldMk cId="3376458362" sldId="258"/>
            <ac:spMk id="46" creationId="{8D791203-3281-4A0E-81CF-259B3E119B0D}"/>
          </ac:spMkLst>
        </pc:spChg>
        <pc:spChg chg="add mod">
          <ac:chgData name="Benoît PARTHOENS" userId="9031a2a7-ac8f-49c7-95a7-c1fef42fac6e" providerId="ADAL" clId="{78F3B0BB-2A7A-41E8-92C6-0AE032272AB1}" dt="2022-04-18T10:17:20.920" v="12"/>
          <ac:spMkLst>
            <pc:docMk/>
            <pc:sldMk cId="3376458362" sldId="258"/>
            <ac:spMk id="47" creationId="{9986E70B-3074-44DC-970C-272C5BBF8953}"/>
          </ac:spMkLst>
        </pc:spChg>
        <pc:picChg chg="del">
          <ac:chgData name="Benoît PARTHOENS" userId="9031a2a7-ac8f-49c7-95a7-c1fef42fac6e" providerId="ADAL" clId="{78F3B0BB-2A7A-41E8-92C6-0AE032272AB1}" dt="2022-04-18T10:16:56.134" v="7" actId="21"/>
          <ac:picMkLst>
            <pc:docMk/>
            <pc:sldMk cId="3376458362" sldId="258"/>
            <ac:picMk id="5" creationId="{D29748BF-87F6-4008-84A8-CF18713D2399}"/>
          </ac:picMkLst>
        </pc:picChg>
        <pc:picChg chg="add mod">
          <ac:chgData name="Benoît PARTHOENS" userId="9031a2a7-ac8f-49c7-95a7-c1fef42fac6e" providerId="ADAL" clId="{78F3B0BB-2A7A-41E8-92C6-0AE032272AB1}" dt="2022-04-18T10:17:30.412" v="14" actId="1076"/>
          <ac:picMkLst>
            <pc:docMk/>
            <pc:sldMk cId="3376458362" sldId="258"/>
            <ac:picMk id="6" creationId="{11378505-4A15-85AE-A024-96D4996D5FCD}"/>
          </ac:picMkLst>
        </pc:picChg>
        <pc:picChg chg="del">
          <ac:chgData name="Benoît PARTHOENS" userId="9031a2a7-ac8f-49c7-95a7-c1fef42fac6e" providerId="ADAL" clId="{78F3B0BB-2A7A-41E8-92C6-0AE032272AB1}" dt="2022-04-18T10:16:56.134" v="7" actId="21"/>
          <ac:picMkLst>
            <pc:docMk/>
            <pc:sldMk cId="3376458362" sldId="258"/>
            <ac:picMk id="7" creationId="{DCF81FCE-C9F0-4FFD-8FE0-833174A4D587}"/>
          </ac:picMkLst>
        </pc:picChg>
        <pc:picChg chg="del">
          <ac:chgData name="Benoît PARTHOENS" userId="9031a2a7-ac8f-49c7-95a7-c1fef42fac6e" providerId="ADAL" clId="{78F3B0BB-2A7A-41E8-92C6-0AE032272AB1}" dt="2022-04-18T10:16:56.134" v="7" actId="21"/>
          <ac:picMkLst>
            <pc:docMk/>
            <pc:sldMk cId="3376458362" sldId="258"/>
            <ac:picMk id="8" creationId="{ED639265-AD01-468F-9F77-A9FF93B7FE06}"/>
          </ac:picMkLst>
        </pc:picChg>
        <pc:picChg chg="del">
          <ac:chgData name="Benoît PARTHOENS" userId="9031a2a7-ac8f-49c7-95a7-c1fef42fac6e" providerId="ADAL" clId="{78F3B0BB-2A7A-41E8-92C6-0AE032272AB1}" dt="2022-04-18T10:16:56.134" v="7" actId="21"/>
          <ac:picMkLst>
            <pc:docMk/>
            <pc:sldMk cId="3376458362" sldId="258"/>
            <ac:picMk id="9" creationId="{81DBB695-3BEC-4FA6-A150-79C7BF8ECCC7}"/>
          </ac:picMkLst>
        </pc:picChg>
        <pc:picChg chg="del">
          <ac:chgData name="Benoît PARTHOENS" userId="9031a2a7-ac8f-49c7-95a7-c1fef42fac6e" providerId="ADAL" clId="{78F3B0BB-2A7A-41E8-92C6-0AE032272AB1}" dt="2022-04-18T10:16:56.134" v="7" actId="21"/>
          <ac:picMkLst>
            <pc:docMk/>
            <pc:sldMk cId="3376458362" sldId="258"/>
            <ac:picMk id="10" creationId="{EAD26657-1D4F-4CF1-B646-FBBC1BE09F17}"/>
          </ac:picMkLst>
        </pc:picChg>
        <pc:picChg chg="del">
          <ac:chgData name="Benoît PARTHOENS" userId="9031a2a7-ac8f-49c7-95a7-c1fef42fac6e" providerId="ADAL" clId="{78F3B0BB-2A7A-41E8-92C6-0AE032272AB1}" dt="2022-04-18T10:16:56.134" v="7" actId="21"/>
          <ac:picMkLst>
            <pc:docMk/>
            <pc:sldMk cId="3376458362" sldId="258"/>
            <ac:picMk id="11" creationId="{BC9B6831-54BF-4241-88BC-5487409F00F1}"/>
          </ac:picMkLst>
        </pc:picChg>
        <pc:picChg chg="del">
          <ac:chgData name="Benoît PARTHOENS" userId="9031a2a7-ac8f-49c7-95a7-c1fef42fac6e" providerId="ADAL" clId="{78F3B0BB-2A7A-41E8-92C6-0AE032272AB1}" dt="2022-04-18T10:16:56.134" v="7" actId="21"/>
          <ac:picMkLst>
            <pc:docMk/>
            <pc:sldMk cId="3376458362" sldId="258"/>
            <ac:picMk id="13" creationId="{78CEDB15-98F2-4A9A-A242-357A62AF2F53}"/>
          </ac:picMkLst>
        </pc:picChg>
        <pc:picChg chg="del">
          <ac:chgData name="Benoît PARTHOENS" userId="9031a2a7-ac8f-49c7-95a7-c1fef42fac6e" providerId="ADAL" clId="{78F3B0BB-2A7A-41E8-92C6-0AE032272AB1}" dt="2022-04-18T10:16:56.134" v="7" actId="21"/>
          <ac:picMkLst>
            <pc:docMk/>
            <pc:sldMk cId="3376458362" sldId="258"/>
            <ac:picMk id="14" creationId="{988F6CA0-828C-483A-BFE4-76A9E4226228}"/>
          </ac:picMkLst>
        </pc:picChg>
        <pc:picChg chg="del">
          <ac:chgData name="Benoît PARTHOENS" userId="9031a2a7-ac8f-49c7-95a7-c1fef42fac6e" providerId="ADAL" clId="{78F3B0BB-2A7A-41E8-92C6-0AE032272AB1}" dt="2022-04-18T10:16:56.134" v="7" actId="21"/>
          <ac:picMkLst>
            <pc:docMk/>
            <pc:sldMk cId="3376458362" sldId="258"/>
            <ac:picMk id="15" creationId="{645EB084-587A-472E-981F-130CB459FF1B}"/>
          </ac:picMkLst>
        </pc:picChg>
        <pc:picChg chg="del">
          <ac:chgData name="Benoît PARTHOENS" userId="9031a2a7-ac8f-49c7-95a7-c1fef42fac6e" providerId="ADAL" clId="{78F3B0BB-2A7A-41E8-92C6-0AE032272AB1}" dt="2022-04-18T10:16:56.134" v="7" actId="21"/>
          <ac:picMkLst>
            <pc:docMk/>
            <pc:sldMk cId="3376458362" sldId="258"/>
            <ac:picMk id="19" creationId="{AC240D37-ECCB-47B3-BD62-5C7EBA9635B0}"/>
          </ac:picMkLst>
        </pc:picChg>
        <pc:picChg chg="del">
          <ac:chgData name="Benoît PARTHOENS" userId="9031a2a7-ac8f-49c7-95a7-c1fef42fac6e" providerId="ADAL" clId="{78F3B0BB-2A7A-41E8-92C6-0AE032272AB1}" dt="2022-04-18T10:16:56.134" v="7" actId="21"/>
          <ac:picMkLst>
            <pc:docMk/>
            <pc:sldMk cId="3376458362" sldId="258"/>
            <ac:picMk id="28" creationId="{16F1081A-DE3C-41F1-A863-3F06160BB367}"/>
          </ac:picMkLst>
        </pc:picChg>
        <pc:picChg chg="del">
          <ac:chgData name="Benoît PARTHOENS" userId="9031a2a7-ac8f-49c7-95a7-c1fef42fac6e" providerId="ADAL" clId="{78F3B0BB-2A7A-41E8-92C6-0AE032272AB1}" dt="2022-04-18T10:16:56.134" v="7" actId="21"/>
          <ac:picMkLst>
            <pc:docMk/>
            <pc:sldMk cId="3376458362" sldId="258"/>
            <ac:picMk id="30" creationId="{31C2B866-0357-4FB9-9159-3915ADF3540C}"/>
          </ac:picMkLst>
        </pc:picChg>
        <pc:picChg chg="add mod">
          <ac:chgData name="Benoît PARTHOENS" userId="9031a2a7-ac8f-49c7-95a7-c1fef42fac6e" providerId="ADAL" clId="{78F3B0BB-2A7A-41E8-92C6-0AE032272AB1}" dt="2022-04-18T10:17:20.920" v="12"/>
          <ac:picMkLst>
            <pc:docMk/>
            <pc:sldMk cId="3376458362" sldId="258"/>
            <ac:picMk id="31" creationId="{B06D67F6-57AE-4A19-AA6A-50D7FA596BD7}"/>
          </ac:picMkLst>
        </pc:picChg>
        <pc:picChg chg="del">
          <ac:chgData name="Benoît PARTHOENS" userId="9031a2a7-ac8f-49c7-95a7-c1fef42fac6e" providerId="ADAL" clId="{78F3B0BB-2A7A-41E8-92C6-0AE032272AB1}" dt="2022-04-18T10:16:56.134" v="7" actId="21"/>
          <ac:picMkLst>
            <pc:docMk/>
            <pc:sldMk cId="3376458362" sldId="258"/>
            <ac:picMk id="32" creationId="{6F5556AE-86CD-4DC2-99C7-20385232EDD0}"/>
          </ac:picMkLst>
        </pc:picChg>
        <pc:picChg chg="add mod">
          <ac:chgData name="Benoît PARTHOENS" userId="9031a2a7-ac8f-49c7-95a7-c1fef42fac6e" providerId="ADAL" clId="{78F3B0BB-2A7A-41E8-92C6-0AE032272AB1}" dt="2022-04-18T10:17:20.920" v="12"/>
          <ac:picMkLst>
            <pc:docMk/>
            <pc:sldMk cId="3376458362" sldId="258"/>
            <ac:picMk id="33" creationId="{5C2521B2-83DE-4E3C-8088-CEC94BC4C32E}"/>
          </ac:picMkLst>
        </pc:picChg>
        <pc:picChg chg="add mod">
          <ac:chgData name="Benoît PARTHOENS" userId="9031a2a7-ac8f-49c7-95a7-c1fef42fac6e" providerId="ADAL" clId="{78F3B0BB-2A7A-41E8-92C6-0AE032272AB1}" dt="2022-04-18T10:17:20.920" v="12"/>
          <ac:picMkLst>
            <pc:docMk/>
            <pc:sldMk cId="3376458362" sldId="258"/>
            <ac:picMk id="34" creationId="{C5BC403D-5E12-44F0-B881-40C080EB6EDA}"/>
          </ac:picMkLst>
        </pc:picChg>
        <pc:picChg chg="add mod">
          <ac:chgData name="Benoît PARTHOENS" userId="9031a2a7-ac8f-49c7-95a7-c1fef42fac6e" providerId="ADAL" clId="{78F3B0BB-2A7A-41E8-92C6-0AE032272AB1}" dt="2022-04-18T10:17:20.920" v="12"/>
          <ac:picMkLst>
            <pc:docMk/>
            <pc:sldMk cId="3376458362" sldId="258"/>
            <ac:picMk id="35" creationId="{580A6BAD-CF79-4864-83B5-37F8F23AD2BF}"/>
          </ac:picMkLst>
        </pc:picChg>
        <pc:picChg chg="add mod">
          <ac:chgData name="Benoît PARTHOENS" userId="9031a2a7-ac8f-49c7-95a7-c1fef42fac6e" providerId="ADAL" clId="{78F3B0BB-2A7A-41E8-92C6-0AE032272AB1}" dt="2022-04-18T10:17:20.920" v="12"/>
          <ac:picMkLst>
            <pc:docMk/>
            <pc:sldMk cId="3376458362" sldId="258"/>
            <ac:picMk id="36" creationId="{6423E69D-86C7-4532-A511-944AA56AFC5A}"/>
          </ac:picMkLst>
        </pc:picChg>
        <pc:picChg chg="add mod">
          <ac:chgData name="Benoît PARTHOENS" userId="9031a2a7-ac8f-49c7-95a7-c1fef42fac6e" providerId="ADAL" clId="{78F3B0BB-2A7A-41E8-92C6-0AE032272AB1}" dt="2022-04-18T10:17:20.920" v="12"/>
          <ac:picMkLst>
            <pc:docMk/>
            <pc:sldMk cId="3376458362" sldId="258"/>
            <ac:picMk id="37" creationId="{EE580CE1-CB32-4BC6-8236-E1CDEA7D8A29}"/>
          </ac:picMkLst>
        </pc:picChg>
        <pc:picChg chg="add mod">
          <ac:chgData name="Benoît PARTHOENS" userId="9031a2a7-ac8f-49c7-95a7-c1fef42fac6e" providerId="ADAL" clId="{78F3B0BB-2A7A-41E8-92C6-0AE032272AB1}" dt="2022-04-18T10:17:20.920" v="12"/>
          <ac:picMkLst>
            <pc:docMk/>
            <pc:sldMk cId="3376458362" sldId="258"/>
            <ac:picMk id="43" creationId="{B35DEF42-B80D-4F8F-B0D1-820978E55E6A}"/>
          </ac:picMkLst>
        </pc:picChg>
        <pc:picChg chg="add mod">
          <ac:chgData name="Benoît PARTHOENS" userId="9031a2a7-ac8f-49c7-95a7-c1fef42fac6e" providerId="ADAL" clId="{78F3B0BB-2A7A-41E8-92C6-0AE032272AB1}" dt="2022-04-18T10:17:20.920" v="12"/>
          <ac:picMkLst>
            <pc:docMk/>
            <pc:sldMk cId="3376458362" sldId="258"/>
            <ac:picMk id="44" creationId="{9C491869-39F6-4426-B842-61FAD0A6B2D5}"/>
          </ac:picMkLst>
        </pc:picChg>
        <pc:picChg chg="add mod">
          <ac:chgData name="Benoît PARTHOENS" userId="9031a2a7-ac8f-49c7-95a7-c1fef42fac6e" providerId="ADAL" clId="{78F3B0BB-2A7A-41E8-92C6-0AE032272AB1}" dt="2022-04-18T10:17:20.920" v="12"/>
          <ac:picMkLst>
            <pc:docMk/>
            <pc:sldMk cId="3376458362" sldId="258"/>
            <ac:picMk id="45" creationId="{989BBF8B-8302-4CFB-8AA6-08A5FAA00225}"/>
          </ac:picMkLst>
        </pc:picChg>
        <pc:picChg chg="add mod">
          <ac:chgData name="Benoît PARTHOENS" userId="9031a2a7-ac8f-49c7-95a7-c1fef42fac6e" providerId="ADAL" clId="{78F3B0BB-2A7A-41E8-92C6-0AE032272AB1}" dt="2022-04-18T10:17:20.920" v="12"/>
          <ac:picMkLst>
            <pc:docMk/>
            <pc:sldMk cId="3376458362" sldId="258"/>
            <ac:picMk id="48" creationId="{C3E23474-A36F-40FB-AAC1-3A4B7E002198}"/>
          </ac:picMkLst>
        </pc:picChg>
        <pc:picChg chg="add mod">
          <ac:chgData name="Benoît PARTHOENS" userId="9031a2a7-ac8f-49c7-95a7-c1fef42fac6e" providerId="ADAL" clId="{78F3B0BB-2A7A-41E8-92C6-0AE032272AB1}" dt="2022-04-18T10:17:20.920" v="12"/>
          <ac:picMkLst>
            <pc:docMk/>
            <pc:sldMk cId="3376458362" sldId="258"/>
            <ac:picMk id="49" creationId="{D4338B3F-0E6D-4491-AD92-6067C5C1B200}"/>
          </ac:picMkLst>
        </pc:picChg>
        <pc:picChg chg="add mod">
          <ac:chgData name="Benoît PARTHOENS" userId="9031a2a7-ac8f-49c7-95a7-c1fef42fac6e" providerId="ADAL" clId="{78F3B0BB-2A7A-41E8-92C6-0AE032272AB1}" dt="2022-04-18T10:17:20.920" v="12"/>
          <ac:picMkLst>
            <pc:docMk/>
            <pc:sldMk cId="3376458362" sldId="258"/>
            <ac:picMk id="50" creationId="{9A494D6E-2E10-474E-B3E9-57D543BEDB54}"/>
          </ac:picMkLst>
        </pc:picChg>
        <pc:picChg chg="add mod">
          <ac:chgData name="Benoît PARTHOENS" userId="9031a2a7-ac8f-49c7-95a7-c1fef42fac6e" providerId="ADAL" clId="{78F3B0BB-2A7A-41E8-92C6-0AE032272AB1}" dt="2022-04-18T10:17:20.920" v="12"/>
          <ac:picMkLst>
            <pc:docMk/>
            <pc:sldMk cId="3376458362" sldId="258"/>
            <ac:picMk id="51" creationId="{6521C7E9-1F00-4468-997A-1BE1B6E86FED}"/>
          </ac:picMkLst>
        </pc:picChg>
        <pc:cxnChg chg="del mod">
          <ac:chgData name="Benoît PARTHOENS" userId="9031a2a7-ac8f-49c7-95a7-c1fef42fac6e" providerId="ADAL" clId="{78F3B0BB-2A7A-41E8-92C6-0AE032272AB1}" dt="2022-04-18T10:16:56.134" v="7" actId="21"/>
          <ac:cxnSpMkLst>
            <pc:docMk/>
            <pc:sldMk cId="3376458362" sldId="258"/>
            <ac:cxnSpMk id="17" creationId="{4B062BCD-DE04-400E-85D4-E421DF0B9CE7}"/>
          </ac:cxnSpMkLst>
        </pc:cxnChg>
        <pc:cxnChg chg="del mod">
          <ac:chgData name="Benoît PARTHOENS" userId="9031a2a7-ac8f-49c7-95a7-c1fef42fac6e" providerId="ADAL" clId="{78F3B0BB-2A7A-41E8-92C6-0AE032272AB1}" dt="2022-04-18T10:16:56.134" v="7" actId="21"/>
          <ac:cxnSpMkLst>
            <pc:docMk/>
            <pc:sldMk cId="3376458362" sldId="258"/>
            <ac:cxnSpMk id="20" creationId="{137588B0-7FA5-4556-B015-BD0FDBA2C987}"/>
          </ac:cxnSpMkLst>
        </pc:cxnChg>
        <pc:cxnChg chg="del mod">
          <ac:chgData name="Benoît PARTHOENS" userId="9031a2a7-ac8f-49c7-95a7-c1fef42fac6e" providerId="ADAL" clId="{78F3B0BB-2A7A-41E8-92C6-0AE032272AB1}" dt="2022-04-18T10:16:56.134" v="7" actId="21"/>
          <ac:cxnSpMkLst>
            <pc:docMk/>
            <pc:sldMk cId="3376458362" sldId="258"/>
            <ac:cxnSpMk id="22" creationId="{5651D84A-06C8-4B32-AC66-23C67F3782B5}"/>
          </ac:cxnSpMkLst>
        </pc:cxnChg>
        <pc:cxnChg chg="del mod">
          <ac:chgData name="Benoît PARTHOENS" userId="9031a2a7-ac8f-49c7-95a7-c1fef42fac6e" providerId="ADAL" clId="{78F3B0BB-2A7A-41E8-92C6-0AE032272AB1}" dt="2022-04-18T10:16:56.134" v="7" actId="21"/>
          <ac:cxnSpMkLst>
            <pc:docMk/>
            <pc:sldMk cId="3376458362" sldId="258"/>
            <ac:cxnSpMk id="24" creationId="{1D734253-D7AF-4E5E-AF68-096E6C21AD72}"/>
          </ac:cxnSpMkLst>
        </pc:cxnChg>
        <pc:cxnChg chg="del mod">
          <ac:chgData name="Benoît PARTHOENS" userId="9031a2a7-ac8f-49c7-95a7-c1fef42fac6e" providerId="ADAL" clId="{78F3B0BB-2A7A-41E8-92C6-0AE032272AB1}" dt="2022-04-18T10:16:56.134" v="7" actId="21"/>
          <ac:cxnSpMkLst>
            <pc:docMk/>
            <pc:sldMk cId="3376458362" sldId="258"/>
            <ac:cxnSpMk id="26" creationId="{CF674348-BE65-44AF-A6AF-A4B5D53DC207}"/>
          </ac:cxnSpMkLst>
        </pc:cxnChg>
        <pc:cxnChg chg="add mod">
          <ac:chgData name="Benoît PARTHOENS" userId="9031a2a7-ac8f-49c7-95a7-c1fef42fac6e" providerId="ADAL" clId="{78F3B0BB-2A7A-41E8-92C6-0AE032272AB1}" dt="2022-04-18T10:17:20.920" v="12"/>
          <ac:cxnSpMkLst>
            <pc:docMk/>
            <pc:sldMk cId="3376458362" sldId="258"/>
            <ac:cxnSpMk id="38" creationId="{443D2656-979D-4136-AC09-054CA53B4A75}"/>
          </ac:cxnSpMkLst>
        </pc:cxnChg>
        <pc:cxnChg chg="add mod">
          <ac:chgData name="Benoît PARTHOENS" userId="9031a2a7-ac8f-49c7-95a7-c1fef42fac6e" providerId="ADAL" clId="{78F3B0BB-2A7A-41E8-92C6-0AE032272AB1}" dt="2022-04-18T10:17:20.920" v="12"/>
          <ac:cxnSpMkLst>
            <pc:docMk/>
            <pc:sldMk cId="3376458362" sldId="258"/>
            <ac:cxnSpMk id="39" creationId="{A4428C3A-ADC7-431B-BD4B-DDCB07D1A802}"/>
          </ac:cxnSpMkLst>
        </pc:cxnChg>
        <pc:cxnChg chg="add mod">
          <ac:chgData name="Benoît PARTHOENS" userId="9031a2a7-ac8f-49c7-95a7-c1fef42fac6e" providerId="ADAL" clId="{78F3B0BB-2A7A-41E8-92C6-0AE032272AB1}" dt="2022-04-18T10:17:20.920" v="12"/>
          <ac:cxnSpMkLst>
            <pc:docMk/>
            <pc:sldMk cId="3376458362" sldId="258"/>
            <ac:cxnSpMk id="40" creationId="{9412BE7D-900B-4849-9D51-FE489035841A}"/>
          </ac:cxnSpMkLst>
        </pc:cxnChg>
        <pc:cxnChg chg="add mod">
          <ac:chgData name="Benoît PARTHOENS" userId="9031a2a7-ac8f-49c7-95a7-c1fef42fac6e" providerId="ADAL" clId="{78F3B0BB-2A7A-41E8-92C6-0AE032272AB1}" dt="2022-04-18T10:17:20.920" v="12"/>
          <ac:cxnSpMkLst>
            <pc:docMk/>
            <pc:sldMk cId="3376458362" sldId="258"/>
            <ac:cxnSpMk id="41" creationId="{62DAD36C-BE6E-4599-8BB0-A30E58336778}"/>
          </ac:cxnSpMkLst>
        </pc:cxnChg>
        <pc:cxnChg chg="add mod">
          <ac:chgData name="Benoît PARTHOENS" userId="9031a2a7-ac8f-49c7-95a7-c1fef42fac6e" providerId="ADAL" clId="{78F3B0BB-2A7A-41E8-92C6-0AE032272AB1}" dt="2022-04-18T10:17:20.920" v="12"/>
          <ac:cxnSpMkLst>
            <pc:docMk/>
            <pc:sldMk cId="3376458362" sldId="258"/>
            <ac:cxnSpMk id="42" creationId="{F6EF1B92-8A00-4CE3-B954-70F144F701AF}"/>
          </ac:cxnSpMkLst>
        </pc:cxnChg>
      </pc:sldChg>
      <pc:sldChg chg="delSp add setBg delDesignElem">
        <pc:chgData name="Benoît PARTHOENS" userId="9031a2a7-ac8f-49c7-95a7-c1fef42fac6e" providerId="ADAL" clId="{78F3B0BB-2A7A-41E8-92C6-0AE032272AB1}" dt="2022-04-18T10:19:53.316" v="16"/>
        <pc:sldMkLst>
          <pc:docMk/>
          <pc:sldMk cId="1107561842" sldId="272"/>
        </pc:sldMkLst>
        <pc:spChg chg="del">
          <ac:chgData name="Benoît PARTHOENS" userId="9031a2a7-ac8f-49c7-95a7-c1fef42fac6e" providerId="ADAL" clId="{78F3B0BB-2A7A-41E8-92C6-0AE032272AB1}" dt="2022-04-18T10:19:53.316" v="16"/>
          <ac:spMkLst>
            <pc:docMk/>
            <pc:sldMk cId="1107561842" sldId="272"/>
            <ac:spMk id="23" creationId="{96918796-2918-40D6-BE3A-4600C47FCD42}"/>
          </ac:spMkLst>
        </pc:spChg>
      </pc:sldChg>
      <pc:sldChg chg="delSp mod">
        <pc:chgData name="Benoît PARTHOENS" userId="9031a2a7-ac8f-49c7-95a7-c1fef42fac6e" providerId="ADAL" clId="{78F3B0BB-2A7A-41E8-92C6-0AE032272AB1}" dt="2022-04-18T10:44:19.058" v="221" actId="478"/>
        <pc:sldMkLst>
          <pc:docMk/>
          <pc:sldMk cId="752080565" sldId="287"/>
        </pc:sldMkLst>
        <pc:spChg chg="del">
          <ac:chgData name="Benoît PARTHOENS" userId="9031a2a7-ac8f-49c7-95a7-c1fef42fac6e" providerId="ADAL" clId="{78F3B0BB-2A7A-41E8-92C6-0AE032272AB1}" dt="2022-04-18T10:44:19.058" v="221" actId="478"/>
          <ac:spMkLst>
            <pc:docMk/>
            <pc:sldMk cId="752080565" sldId="287"/>
            <ac:spMk id="2" creationId="{CE00008B-DF69-47C0-8AD8-A2BC0C682622}"/>
          </ac:spMkLst>
        </pc:spChg>
      </pc:sldChg>
      <pc:sldChg chg="modNotesTx">
        <pc:chgData name="Benoît PARTHOENS" userId="9031a2a7-ac8f-49c7-95a7-c1fef42fac6e" providerId="ADAL" clId="{78F3B0BB-2A7A-41E8-92C6-0AE032272AB1}" dt="2022-04-18T10:24:48.683" v="153"/>
        <pc:sldMkLst>
          <pc:docMk/>
          <pc:sldMk cId="2669964539" sldId="289"/>
        </pc:sldMkLst>
      </pc:sldChg>
      <pc:sldChg chg="addSp delSp modSp mod setBg setClrOvrMap">
        <pc:chgData name="Benoît PARTHOENS" userId="9031a2a7-ac8f-49c7-95a7-c1fef42fac6e" providerId="ADAL" clId="{78F3B0BB-2A7A-41E8-92C6-0AE032272AB1}" dt="2022-04-18T10:25:09.632" v="154" actId="26606"/>
        <pc:sldMkLst>
          <pc:docMk/>
          <pc:sldMk cId="668738423" sldId="291"/>
        </pc:sldMkLst>
        <pc:spChg chg="mod">
          <ac:chgData name="Benoît PARTHOENS" userId="9031a2a7-ac8f-49c7-95a7-c1fef42fac6e" providerId="ADAL" clId="{78F3B0BB-2A7A-41E8-92C6-0AE032272AB1}" dt="2022-04-18T10:25:09.632" v="154" actId="26606"/>
          <ac:spMkLst>
            <pc:docMk/>
            <pc:sldMk cId="668738423" sldId="291"/>
            <ac:spMk id="2" creationId="{D32FE078-6DA7-4A8A-99A8-DB4DEB021021}"/>
          </ac:spMkLst>
        </pc:spChg>
        <pc:spChg chg="del">
          <ac:chgData name="Benoît PARTHOENS" userId="9031a2a7-ac8f-49c7-95a7-c1fef42fac6e" providerId="ADAL" clId="{78F3B0BB-2A7A-41E8-92C6-0AE032272AB1}" dt="2022-04-18T10:25:09.632" v="154" actId="26606"/>
          <ac:spMkLst>
            <pc:docMk/>
            <pc:sldMk cId="668738423" sldId="291"/>
            <ac:spMk id="3" creationId="{F4D3D187-1A7C-4935-B0CD-CB5E8783B7B4}"/>
          </ac:spMkLst>
        </pc:spChg>
        <pc:spChg chg="add">
          <ac:chgData name="Benoît PARTHOENS" userId="9031a2a7-ac8f-49c7-95a7-c1fef42fac6e" providerId="ADAL" clId="{78F3B0BB-2A7A-41E8-92C6-0AE032272AB1}" dt="2022-04-18T10:25:09.632" v="154" actId="26606"/>
          <ac:spMkLst>
            <pc:docMk/>
            <pc:sldMk cId="668738423" sldId="291"/>
            <ac:spMk id="10" creationId="{9228552E-C8B1-4A80-8448-0787CE0FC704}"/>
          </ac:spMkLst>
        </pc:spChg>
        <pc:graphicFrameChg chg="add">
          <ac:chgData name="Benoît PARTHOENS" userId="9031a2a7-ac8f-49c7-95a7-c1fef42fac6e" providerId="ADAL" clId="{78F3B0BB-2A7A-41E8-92C6-0AE032272AB1}" dt="2022-04-18T10:25:09.632" v="154" actId="26606"/>
          <ac:graphicFrameMkLst>
            <pc:docMk/>
            <pc:sldMk cId="668738423" sldId="291"/>
            <ac:graphicFrameMk id="5" creationId="{1744E1A4-9678-4007-98A4-D3FD19946593}"/>
          </ac:graphicFrameMkLst>
        </pc:graphicFrameChg>
        <pc:picChg chg="add">
          <ac:chgData name="Benoît PARTHOENS" userId="9031a2a7-ac8f-49c7-95a7-c1fef42fac6e" providerId="ADAL" clId="{78F3B0BB-2A7A-41E8-92C6-0AE032272AB1}" dt="2022-04-18T10:25:09.632" v="154" actId="26606"/>
          <ac:picMkLst>
            <pc:docMk/>
            <pc:sldMk cId="668738423" sldId="291"/>
            <ac:picMk id="6" creationId="{C150878C-DF2E-C2C9-A335-81CBB0CFDE53}"/>
          </ac:picMkLst>
        </pc:picChg>
      </pc:sldChg>
      <pc:sldChg chg="addSp delSp modSp mod setBg setClrOvrMap">
        <pc:chgData name="Benoît PARTHOENS" userId="9031a2a7-ac8f-49c7-95a7-c1fef42fac6e" providerId="ADAL" clId="{78F3B0BB-2A7A-41E8-92C6-0AE032272AB1}" dt="2022-04-18T10:26:37.966" v="157" actId="26606"/>
        <pc:sldMkLst>
          <pc:docMk/>
          <pc:sldMk cId="3636122790" sldId="292"/>
        </pc:sldMkLst>
        <pc:spChg chg="mod">
          <ac:chgData name="Benoît PARTHOENS" userId="9031a2a7-ac8f-49c7-95a7-c1fef42fac6e" providerId="ADAL" clId="{78F3B0BB-2A7A-41E8-92C6-0AE032272AB1}" dt="2022-04-18T10:26:37.966" v="157" actId="26606"/>
          <ac:spMkLst>
            <pc:docMk/>
            <pc:sldMk cId="3636122790" sldId="292"/>
            <ac:spMk id="2" creationId="{D5EAE5B5-56FF-404D-8A6A-76DF2851ECDF}"/>
          </ac:spMkLst>
        </pc:spChg>
        <pc:spChg chg="del mod">
          <ac:chgData name="Benoît PARTHOENS" userId="9031a2a7-ac8f-49c7-95a7-c1fef42fac6e" providerId="ADAL" clId="{78F3B0BB-2A7A-41E8-92C6-0AE032272AB1}" dt="2022-04-18T10:26:37.966" v="157" actId="26606"/>
          <ac:spMkLst>
            <pc:docMk/>
            <pc:sldMk cId="3636122790" sldId="292"/>
            <ac:spMk id="3" creationId="{20D8AFAE-D563-4B86-9202-F9F94CAC940C}"/>
          </ac:spMkLst>
        </pc:spChg>
        <pc:spChg chg="add del">
          <ac:chgData name="Benoît PARTHOENS" userId="9031a2a7-ac8f-49c7-95a7-c1fef42fac6e" providerId="ADAL" clId="{78F3B0BB-2A7A-41E8-92C6-0AE032272AB1}" dt="2022-04-18T10:26:37.947" v="156" actId="26606"/>
          <ac:spMkLst>
            <pc:docMk/>
            <pc:sldMk cId="3636122790" sldId="292"/>
            <ac:spMk id="9" creationId="{9228552E-C8B1-4A80-8448-0787CE0FC704}"/>
          </ac:spMkLst>
        </pc:spChg>
        <pc:spChg chg="add">
          <ac:chgData name="Benoît PARTHOENS" userId="9031a2a7-ac8f-49c7-95a7-c1fef42fac6e" providerId="ADAL" clId="{78F3B0BB-2A7A-41E8-92C6-0AE032272AB1}" dt="2022-04-18T10:26:37.966" v="157" actId="26606"/>
          <ac:spMkLst>
            <pc:docMk/>
            <pc:sldMk cId="3636122790" sldId="292"/>
            <ac:spMk id="10" creationId="{9228552E-C8B1-4A80-8448-0787CE0FC704}"/>
          </ac:spMkLst>
        </pc:spChg>
        <pc:graphicFrameChg chg="add">
          <ac:chgData name="Benoît PARTHOENS" userId="9031a2a7-ac8f-49c7-95a7-c1fef42fac6e" providerId="ADAL" clId="{78F3B0BB-2A7A-41E8-92C6-0AE032272AB1}" dt="2022-04-18T10:26:37.966" v="157" actId="26606"/>
          <ac:graphicFrameMkLst>
            <pc:docMk/>
            <pc:sldMk cId="3636122790" sldId="292"/>
            <ac:graphicFrameMk id="11" creationId="{1625DA5C-CED5-3CBC-5ED2-F61F1D5D1EF4}"/>
          </ac:graphicFrameMkLst>
        </pc:graphicFrameChg>
        <pc:picChg chg="add del">
          <ac:chgData name="Benoît PARTHOENS" userId="9031a2a7-ac8f-49c7-95a7-c1fef42fac6e" providerId="ADAL" clId="{78F3B0BB-2A7A-41E8-92C6-0AE032272AB1}" dt="2022-04-18T10:26:37.947" v="156" actId="26606"/>
          <ac:picMkLst>
            <pc:docMk/>
            <pc:sldMk cId="3636122790" sldId="292"/>
            <ac:picMk id="5" creationId="{8B322513-F00D-AB68-AB78-A9FB7EDCCD75}"/>
          </ac:picMkLst>
        </pc:picChg>
        <pc:picChg chg="add">
          <ac:chgData name="Benoît PARTHOENS" userId="9031a2a7-ac8f-49c7-95a7-c1fef42fac6e" providerId="ADAL" clId="{78F3B0BB-2A7A-41E8-92C6-0AE032272AB1}" dt="2022-04-18T10:26:37.966" v="157" actId="26606"/>
          <ac:picMkLst>
            <pc:docMk/>
            <pc:sldMk cId="3636122790" sldId="292"/>
            <ac:picMk id="6" creationId="{62DB4D82-2CF9-E5A7-E0B4-77C5E06DEEEC}"/>
          </ac:picMkLst>
        </pc:picChg>
      </pc:sldChg>
      <pc:sldChg chg="addSp modSp mod setBg setClrOvrMap">
        <pc:chgData name="Benoît PARTHOENS" userId="9031a2a7-ac8f-49c7-95a7-c1fef42fac6e" providerId="ADAL" clId="{78F3B0BB-2A7A-41E8-92C6-0AE032272AB1}" dt="2022-04-18T10:29:08.266" v="158" actId="26606"/>
        <pc:sldMkLst>
          <pc:docMk/>
          <pc:sldMk cId="3828685116" sldId="293"/>
        </pc:sldMkLst>
        <pc:spChg chg="mod">
          <ac:chgData name="Benoît PARTHOENS" userId="9031a2a7-ac8f-49c7-95a7-c1fef42fac6e" providerId="ADAL" clId="{78F3B0BB-2A7A-41E8-92C6-0AE032272AB1}" dt="2022-04-18T10:29:08.266" v="158" actId="26606"/>
          <ac:spMkLst>
            <pc:docMk/>
            <pc:sldMk cId="3828685116" sldId="293"/>
            <ac:spMk id="2" creationId="{BAAF9322-53CA-4F1A-8B0B-5991B07E7398}"/>
          </ac:spMkLst>
        </pc:spChg>
        <pc:spChg chg="mod">
          <ac:chgData name="Benoît PARTHOENS" userId="9031a2a7-ac8f-49c7-95a7-c1fef42fac6e" providerId="ADAL" clId="{78F3B0BB-2A7A-41E8-92C6-0AE032272AB1}" dt="2022-04-18T10:29:08.266" v="158" actId="26606"/>
          <ac:spMkLst>
            <pc:docMk/>
            <pc:sldMk cId="3828685116" sldId="293"/>
            <ac:spMk id="3" creationId="{CF31AA7E-AAD1-42C8-B4F6-6454FB2FB275}"/>
          </ac:spMkLst>
        </pc:spChg>
        <pc:spChg chg="add">
          <ac:chgData name="Benoît PARTHOENS" userId="9031a2a7-ac8f-49c7-95a7-c1fef42fac6e" providerId="ADAL" clId="{78F3B0BB-2A7A-41E8-92C6-0AE032272AB1}" dt="2022-04-18T10:29:08.266" v="158" actId="26606"/>
          <ac:spMkLst>
            <pc:docMk/>
            <pc:sldMk cId="3828685116" sldId="293"/>
            <ac:spMk id="9" creationId="{9228552E-C8B1-4A80-8448-0787CE0FC704}"/>
          </ac:spMkLst>
        </pc:spChg>
        <pc:picChg chg="add">
          <ac:chgData name="Benoît PARTHOENS" userId="9031a2a7-ac8f-49c7-95a7-c1fef42fac6e" providerId="ADAL" clId="{78F3B0BB-2A7A-41E8-92C6-0AE032272AB1}" dt="2022-04-18T10:29:08.266" v="158" actId="26606"/>
          <ac:picMkLst>
            <pc:docMk/>
            <pc:sldMk cId="3828685116" sldId="293"/>
            <ac:picMk id="5" creationId="{A3F7F01A-796B-73ED-C963-4FF0046E9F7D}"/>
          </ac:picMkLst>
        </pc:picChg>
      </pc:sldChg>
      <pc:sldChg chg="addSp delSp modSp mod setBg setClrOvrMap">
        <pc:chgData name="Benoît PARTHOENS" userId="9031a2a7-ac8f-49c7-95a7-c1fef42fac6e" providerId="ADAL" clId="{78F3B0BB-2A7A-41E8-92C6-0AE032272AB1}" dt="2022-04-18T10:30:04.462" v="162" actId="255"/>
        <pc:sldMkLst>
          <pc:docMk/>
          <pc:sldMk cId="413069170" sldId="294"/>
        </pc:sldMkLst>
        <pc:spChg chg="mod">
          <ac:chgData name="Benoît PARTHOENS" userId="9031a2a7-ac8f-49c7-95a7-c1fef42fac6e" providerId="ADAL" clId="{78F3B0BB-2A7A-41E8-92C6-0AE032272AB1}" dt="2022-04-18T10:29:33.125" v="159" actId="26606"/>
          <ac:spMkLst>
            <pc:docMk/>
            <pc:sldMk cId="413069170" sldId="294"/>
            <ac:spMk id="2" creationId="{C47BEF01-777A-47FE-806F-9331E8BE8532}"/>
          </ac:spMkLst>
        </pc:spChg>
        <pc:spChg chg="del">
          <ac:chgData name="Benoît PARTHOENS" userId="9031a2a7-ac8f-49c7-95a7-c1fef42fac6e" providerId="ADAL" clId="{78F3B0BB-2A7A-41E8-92C6-0AE032272AB1}" dt="2022-04-18T10:29:33.125" v="159" actId="26606"/>
          <ac:spMkLst>
            <pc:docMk/>
            <pc:sldMk cId="413069170" sldId="294"/>
            <ac:spMk id="3" creationId="{02B1BE8C-B867-46C7-A5E5-E780D9F6A2AF}"/>
          </ac:spMkLst>
        </pc:spChg>
        <pc:spChg chg="add">
          <ac:chgData name="Benoît PARTHOENS" userId="9031a2a7-ac8f-49c7-95a7-c1fef42fac6e" providerId="ADAL" clId="{78F3B0BB-2A7A-41E8-92C6-0AE032272AB1}" dt="2022-04-18T10:29:33.125" v="159" actId="26606"/>
          <ac:spMkLst>
            <pc:docMk/>
            <pc:sldMk cId="413069170" sldId="294"/>
            <ac:spMk id="10" creationId="{9228552E-C8B1-4A80-8448-0787CE0FC704}"/>
          </ac:spMkLst>
        </pc:spChg>
        <pc:graphicFrameChg chg="add mod">
          <ac:chgData name="Benoît PARTHOENS" userId="9031a2a7-ac8f-49c7-95a7-c1fef42fac6e" providerId="ADAL" clId="{78F3B0BB-2A7A-41E8-92C6-0AE032272AB1}" dt="2022-04-18T10:30:04.462" v="162" actId="255"/>
          <ac:graphicFrameMkLst>
            <pc:docMk/>
            <pc:sldMk cId="413069170" sldId="294"/>
            <ac:graphicFrameMk id="5" creationId="{B14BC894-5C5A-6714-2F22-BDA354B3CF00}"/>
          </ac:graphicFrameMkLst>
        </pc:graphicFrameChg>
        <pc:picChg chg="add">
          <ac:chgData name="Benoît PARTHOENS" userId="9031a2a7-ac8f-49c7-95a7-c1fef42fac6e" providerId="ADAL" clId="{78F3B0BB-2A7A-41E8-92C6-0AE032272AB1}" dt="2022-04-18T10:29:33.125" v="159" actId="26606"/>
          <ac:picMkLst>
            <pc:docMk/>
            <pc:sldMk cId="413069170" sldId="294"/>
            <ac:picMk id="6" creationId="{58619B0E-45BA-2119-BD4D-FB945CD3D718}"/>
          </ac:picMkLst>
        </pc:picChg>
      </pc:sldChg>
      <pc:sldChg chg="addSp modSp mod setBg setClrOvrMap">
        <pc:chgData name="Benoît PARTHOENS" userId="9031a2a7-ac8f-49c7-95a7-c1fef42fac6e" providerId="ADAL" clId="{78F3B0BB-2A7A-41E8-92C6-0AE032272AB1}" dt="2022-04-18T10:30:43.823" v="163" actId="26606"/>
        <pc:sldMkLst>
          <pc:docMk/>
          <pc:sldMk cId="2347508343" sldId="295"/>
        </pc:sldMkLst>
        <pc:spChg chg="mod">
          <ac:chgData name="Benoît PARTHOENS" userId="9031a2a7-ac8f-49c7-95a7-c1fef42fac6e" providerId="ADAL" clId="{78F3B0BB-2A7A-41E8-92C6-0AE032272AB1}" dt="2022-04-18T10:30:43.823" v="163" actId="26606"/>
          <ac:spMkLst>
            <pc:docMk/>
            <pc:sldMk cId="2347508343" sldId="295"/>
            <ac:spMk id="2" creationId="{8859E246-0876-45B2-B653-E16EA2A6EBC2}"/>
          </ac:spMkLst>
        </pc:spChg>
        <pc:spChg chg="mod">
          <ac:chgData name="Benoît PARTHOENS" userId="9031a2a7-ac8f-49c7-95a7-c1fef42fac6e" providerId="ADAL" clId="{78F3B0BB-2A7A-41E8-92C6-0AE032272AB1}" dt="2022-04-18T10:30:43.823" v="163" actId="26606"/>
          <ac:spMkLst>
            <pc:docMk/>
            <pc:sldMk cId="2347508343" sldId="295"/>
            <ac:spMk id="3" creationId="{622DE161-2E0C-45DA-BCC6-AD930860099F}"/>
          </ac:spMkLst>
        </pc:spChg>
        <pc:spChg chg="add">
          <ac:chgData name="Benoît PARTHOENS" userId="9031a2a7-ac8f-49c7-95a7-c1fef42fac6e" providerId="ADAL" clId="{78F3B0BB-2A7A-41E8-92C6-0AE032272AB1}" dt="2022-04-18T10:30:43.823" v="163" actId="26606"/>
          <ac:spMkLst>
            <pc:docMk/>
            <pc:sldMk cId="2347508343" sldId="295"/>
            <ac:spMk id="9" creationId="{9228552E-C8B1-4A80-8448-0787CE0FC704}"/>
          </ac:spMkLst>
        </pc:spChg>
        <pc:picChg chg="add">
          <ac:chgData name="Benoît PARTHOENS" userId="9031a2a7-ac8f-49c7-95a7-c1fef42fac6e" providerId="ADAL" clId="{78F3B0BB-2A7A-41E8-92C6-0AE032272AB1}" dt="2022-04-18T10:30:43.823" v="163" actId="26606"/>
          <ac:picMkLst>
            <pc:docMk/>
            <pc:sldMk cId="2347508343" sldId="295"/>
            <ac:picMk id="5" creationId="{4E77E1B4-0C98-1B8E-755E-E5886E19D98D}"/>
          </ac:picMkLst>
        </pc:picChg>
      </pc:sldChg>
      <pc:sldChg chg="modNotesTx">
        <pc:chgData name="Benoît PARTHOENS" userId="9031a2a7-ac8f-49c7-95a7-c1fef42fac6e" providerId="ADAL" clId="{78F3B0BB-2A7A-41E8-92C6-0AE032272AB1}" dt="2022-04-18T10:23:58.640" v="131"/>
        <pc:sldMkLst>
          <pc:docMk/>
          <pc:sldMk cId="1142622775" sldId="303"/>
        </pc:sldMkLst>
      </pc:sldChg>
      <pc:sldChg chg="addSp delSp modSp mod setBg delAnim modAnim">
        <pc:chgData name="Benoît PARTHOENS" userId="9031a2a7-ac8f-49c7-95a7-c1fef42fac6e" providerId="ADAL" clId="{78F3B0BB-2A7A-41E8-92C6-0AE032272AB1}" dt="2022-04-18T10:38:25.478" v="196" actId="1076"/>
        <pc:sldMkLst>
          <pc:docMk/>
          <pc:sldMk cId="1124156901" sldId="306"/>
        </pc:sldMkLst>
        <pc:spChg chg="mod">
          <ac:chgData name="Benoît PARTHOENS" userId="9031a2a7-ac8f-49c7-95a7-c1fef42fac6e" providerId="ADAL" clId="{78F3B0BB-2A7A-41E8-92C6-0AE032272AB1}" dt="2022-04-18T10:38:17.684" v="194" actId="1076"/>
          <ac:spMkLst>
            <pc:docMk/>
            <pc:sldMk cId="1124156901" sldId="306"/>
            <ac:spMk id="2" creationId="{58CFB1DF-4C28-4789-BDCE-6B65D8A324CA}"/>
          </ac:spMkLst>
        </pc:spChg>
        <pc:spChg chg="del">
          <ac:chgData name="Benoît PARTHOENS" userId="9031a2a7-ac8f-49c7-95a7-c1fef42fac6e" providerId="ADAL" clId="{78F3B0BB-2A7A-41E8-92C6-0AE032272AB1}" dt="2022-04-18T10:37:26.744" v="184" actId="478"/>
          <ac:spMkLst>
            <pc:docMk/>
            <pc:sldMk cId="1124156901" sldId="306"/>
            <ac:spMk id="3" creationId="{E6F4EA56-477C-4B96-A2A8-AFDF43FB8D6D}"/>
          </ac:spMkLst>
        </pc:spChg>
        <pc:spChg chg="del">
          <ac:chgData name="Benoît PARTHOENS" userId="9031a2a7-ac8f-49c7-95a7-c1fef42fac6e" providerId="ADAL" clId="{78F3B0BB-2A7A-41E8-92C6-0AE032272AB1}" dt="2022-04-18T10:37:33.127" v="185" actId="21"/>
          <ac:spMkLst>
            <pc:docMk/>
            <pc:sldMk cId="1124156901" sldId="306"/>
            <ac:spMk id="4" creationId="{703FB767-674A-421A-84EC-48FE49D8C746}"/>
          </ac:spMkLst>
        </pc:spChg>
        <pc:spChg chg="del">
          <ac:chgData name="Benoît PARTHOENS" userId="9031a2a7-ac8f-49c7-95a7-c1fef42fac6e" providerId="ADAL" clId="{78F3B0BB-2A7A-41E8-92C6-0AE032272AB1}" dt="2022-04-18T10:37:33.127" v="185" actId="21"/>
          <ac:spMkLst>
            <pc:docMk/>
            <pc:sldMk cId="1124156901" sldId="306"/>
            <ac:spMk id="5" creationId="{15380F26-B8F1-473E-B3DF-431E46A07132}"/>
          </ac:spMkLst>
        </pc:spChg>
        <pc:spChg chg="del">
          <ac:chgData name="Benoît PARTHOENS" userId="9031a2a7-ac8f-49c7-95a7-c1fef42fac6e" providerId="ADAL" clId="{78F3B0BB-2A7A-41E8-92C6-0AE032272AB1}" dt="2022-04-18T10:37:33.127" v="185" actId="21"/>
          <ac:spMkLst>
            <pc:docMk/>
            <pc:sldMk cId="1124156901" sldId="306"/>
            <ac:spMk id="6" creationId="{57A7FEEC-58E1-4266-9BC8-AF88D23B7A3B}"/>
          </ac:spMkLst>
        </pc:spChg>
        <pc:spChg chg="del">
          <ac:chgData name="Benoît PARTHOENS" userId="9031a2a7-ac8f-49c7-95a7-c1fef42fac6e" providerId="ADAL" clId="{78F3B0BB-2A7A-41E8-92C6-0AE032272AB1}" dt="2022-04-18T10:37:33.127" v="185" actId="21"/>
          <ac:spMkLst>
            <pc:docMk/>
            <pc:sldMk cId="1124156901" sldId="306"/>
            <ac:spMk id="7" creationId="{E097CC7D-1B87-484B-8F26-B9BCA901FF5B}"/>
          </ac:spMkLst>
        </pc:spChg>
        <pc:spChg chg="del">
          <ac:chgData name="Benoît PARTHOENS" userId="9031a2a7-ac8f-49c7-95a7-c1fef42fac6e" providerId="ADAL" clId="{78F3B0BB-2A7A-41E8-92C6-0AE032272AB1}" dt="2022-04-18T10:37:33.127" v="185" actId="21"/>
          <ac:spMkLst>
            <pc:docMk/>
            <pc:sldMk cId="1124156901" sldId="306"/>
            <ac:spMk id="8" creationId="{DCACF536-3AB5-4C03-B02D-4CD5F5B8B235}"/>
          </ac:spMkLst>
        </pc:spChg>
        <pc:spChg chg="del">
          <ac:chgData name="Benoît PARTHOENS" userId="9031a2a7-ac8f-49c7-95a7-c1fef42fac6e" providerId="ADAL" clId="{78F3B0BB-2A7A-41E8-92C6-0AE032272AB1}" dt="2022-04-18T10:37:33.127" v="185" actId="21"/>
          <ac:spMkLst>
            <pc:docMk/>
            <pc:sldMk cId="1124156901" sldId="306"/>
            <ac:spMk id="9" creationId="{C627A728-226D-44F6-928C-E08DFD9FA5D2}"/>
          </ac:spMkLst>
        </pc:spChg>
        <pc:spChg chg="add del">
          <ac:chgData name="Benoît PARTHOENS" userId="9031a2a7-ac8f-49c7-95a7-c1fef42fac6e" providerId="ADAL" clId="{78F3B0BB-2A7A-41E8-92C6-0AE032272AB1}" dt="2022-04-18T10:37:47.862" v="187" actId="26606"/>
          <ac:spMkLst>
            <pc:docMk/>
            <pc:sldMk cId="1124156901" sldId="306"/>
            <ac:spMk id="10" creationId="{B26EE4FD-480F-42A5-9FEB-DA630457CFB7}"/>
          </ac:spMkLst>
        </pc:spChg>
        <pc:spChg chg="add del">
          <ac:chgData name="Benoît PARTHOENS" userId="9031a2a7-ac8f-49c7-95a7-c1fef42fac6e" providerId="ADAL" clId="{78F3B0BB-2A7A-41E8-92C6-0AE032272AB1}" dt="2022-04-18T10:37:47.862" v="187" actId="26606"/>
          <ac:spMkLst>
            <pc:docMk/>
            <pc:sldMk cId="1124156901" sldId="306"/>
            <ac:spMk id="12" creationId="{A187062F-BE14-42FC-B06A-607DB23849C3}"/>
          </ac:spMkLst>
        </pc:spChg>
        <pc:spChg chg="add del">
          <ac:chgData name="Benoît PARTHOENS" userId="9031a2a7-ac8f-49c7-95a7-c1fef42fac6e" providerId="ADAL" clId="{78F3B0BB-2A7A-41E8-92C6-0AE032272AB1}" dt="2022-04-18T10:37:47.862" v="187" actId="26606"/>
          <ac:spMkLst>
            <pc:docMk/>
            <pc:sldMk cId="1124156901" sldId="306"/>
            <ac:spMk id="14" creationId="{731FE21B-2A45-4BF5-8B03-E12341988774}"/>
          </ac:spMkLst>
        </pc:spChg>
        <pc:spChg chg="add del">
          <ac:chgData name="Benoît PARTHOENS" userId="9031a2a7-ac8f-49c7-95a7-c1fef42fac6e" providerId="ADAL" clId="{78F3B0BB-2A7A-41E8-92C6-0AE032272AB1}" dt="2022-04-18T10:37:47.862" v="187" actId="26606"/>
          <ac:spMkLst>
            <pc:docMk/>
            <pc:sldMk cId="1124156901" sldId="306"/>
            <ac:spMk id="16" creationId="{2DC5A94D-79ED-48F5-9DC5-96CBB507CEC8}"/>
          </ac:spMkLst>
        </pc:spChg>
        <pc:spChg chg="add del">
          <ac:chgData name="Benoît PARTHOENS" userId="9031a2a7-ac8f-49c7-95a7-c1fef42fac6e" providerId="ADAL" clId="{78F3B0BB-2A7A-41E8-92C6-0AE032272AB1}" dt="2022-04-18T10:37:47.862" v="187" actId="26606"/>
          <ac:spMkLst>
            <pc:docMk/>
            <pc:sldMk cId="1124156901" sldId="306"/>
            <ac:spMk id="18" creationId="{93A3D4BE-AF25-4F9A-9C29-1145CCE24A28}"/>
          </ac:spMkLst>
        </pc:spChg>
        <pc:spChg chg="add">
          <ac:chgData name="Benoît PARTHOENS" userId="9031a2a7-ac8f-49c7-95a7-c1fef42fac6e" providerId="ADAL" clId="{78F3B0BB-2A7A-41E8-92C6-0AE032272AB1}" dt="2022-04-18T10:37:52.727" v="188" actId="26606"/>
          <ac:spMkLst>
            <pc:docMk/>
            <pc:sldMk cId="1124156901" sldId="306"/>
            <ac:spMk id="19" creationId="{934F1179-B481-4F9E-BCA3-AFB972070F83}"/>
          </ac:spMkLst>
        </pc:spChg>
        <pc:spChg chg="add">
          <ac:chgData name="Benoît PARTHOENS" userId="9031a2a7-ac8f-49c7-95a7-c1fef42fac6e" providerId="ADAL" clId="{78F3B0BB-2A7A-41E8-92C6-0AE032272AB1}" dt="2022-04-18T10:37:52.727" v="188" actId="26606"/>
          <ac:spMkLst>
            <pc:docMk/>
            <pc:sldMk cId="1124156901" sldId="306"/>
            <ac:spMk id="20" creationId="{827DC2C4-B485-428A-BF4A-472D2967F47F}"/>
          </ac:spMkLst>
        </pc:spChg>
        <pc:spChg chg="add">
          <ac:chgData name="Benoît PARTHOENS" userId="9031a2a7-ac8f-49c7-95a7-c1fef42fac6e" providerId="ADAL" clId="{78F3B0BB-2A7A-41E8-92C6-0AE032272AB1}" dt="2022-04-18T10:37:52.727" v="188" actId="26606"/>
          <ac:spMkLst>
            <pc:docMk/>
            <pc:sldMk cId="1124156901" sldId="306"/>
            <ac:spMk id="21" creationId="{EE04B5EB-F158-4507-90DD-BD23620C7CC9}"/>
          </ac:spMkLst>
        </pc:spChg>
        <pc:spChg chg="add mod">
          <ac:chgData name="Benoît PARTHOENS" userId="9031a2a7-ac8f-49c7-95a7-c1fef42fac6e" providerId="ADAL" clId="{78F3B0BB-2A7A-41E8-92C6-0AE032272AB1}" dt="2022-04-18T10:38:25.478" v="196" actId="1076"/>
          <ac:spMkLst>
            <pc:docMk/>
            <pc:sldMk cId="1124156901" sldId="306"/>
            <ac:spMk id="26" creationId="{83302D21-88AE-495B-A52B-566C75F78C14}"/>
          </ac:spMkLst>
        </pc:spChg>
        <pc:spChg chg="add mod">
          <ac:chgData name="Benoît PARTHOENS" userId="9031a2a7-ac8f-49c7-95a7-c1fef42fac6e" providerId="ADAL" clId="{78F3B0BB-2A7A-41E8-92C6-0AE032272AB1}" dt="2022-04-18T10:38:25.478" v="196" actId="1076"/>
          <ac:spMkLst>
            <pc:docMk/>
            <pc:sldMk cId="1124156901" sldId="306"/>
            <ac:spMk id="27" creationId="{C43B41C1-70C8-4EA3-868A-B73DBEB6FF3E}"/>
          </ac:spMkLst>
        </pc:spChg>
        <pc:spChg chg="add mod">
          <ac:chgData name="Benoît PARTHOENS" userId="9031a2a7-ac8f-49c7-95a7-c1fef42fac6e" providerId="ADAL" clId="{78F3B0BB-2A7A-41E8-92C6-0AE032272AB1}" dt="2022-04-18T10:38:25.478" v="196" actId="1076"/>
          <ac:spMkLst>
            <pc:docMk/>
            <pc:sldMk cId="1124156901" sldId="306"/>
            <ac:spMk id="28" creationId="{489F01C6-B9AF-4D23-A823-FDA059DDAB8B}"/>
          </ac:spMkLst>
        </pc:spChg>
        <pc:spChg chg="add mod">
          <ac:chgData name="Benoît PARTHOENS" userId="9031a2a7-ac8f-49c7-95a7-c1fef42fac6e" providerId="ADAL" clId="{78F3B0BB-2A7A-41E8-92C6-0AE032272AB1}" dt="2022-04-18T10:38:25.478" v="196" actId="1076"/>
          <ac:spMkLst>
            <pc:docMk/>
            <pc:sldMk cId="1124156901" sldId="306"/>
            <ac:spMk id="29" creationId="{E720E399-3428-4C80-8A54-D85094F21814}"/>
          </ac:spMkLst>
        </pc:spChg>
        <pc:spChg chg="add mod">
          <ac:chgData name="Benoît PARTHOENS" userId="9031a2a7-ac8f-49c7-95a7-c1fef42fac6e" providerId="ADAL" clId="{78F3B0BB-2A7A-41E8-92C6-0AE032272AB1}" dt="2022-04-18T10:38:25.478" v="196" actId="1076"/>
          <ac:spMkLst>
            <pc:docMk/>
            <pc:sldMk cId="1124156901" sldId="306"/>
            <ac:spMk id="30" creationId="{88AA40CF-24E0-4B91-800B-556AA8FC9B0C}"/>
          </ac:spMkLst>
        </pc:spChg>
        <pc:spChg chg="add mod">
          <ac:chgData name="Benoît PARTHOENS" userId="9031a2a7-ac8f-49c7-95a7-c1fef42fac6e" providerId="ADAL" clId="{78F3B0BB-2A7A-41E8-92C6-0AE032272AB1}" dt="2022-04-18T10:38:25.478" v="196" actId="1076"/>
          <ac:spMkLst>
            <pc:docMk/>
            <pc:sldMk cId="1124156901" sldId="306"/>
            <ac:spMk id="31" creationId="{101F9DB4-A252-40C6-9397-C91DC2ACB9FE}"/>
          </ac:spMkLst>
        </pc:spChg>
        <pc:picChg chg="del">
          <ac:chgData name="Benoît PARTHOENS" userId="9031a2a7-ac8f-49c7-95a7-c1fef42fac6e" providerId="ADAL" clId="{78F3B0BB-2A7A-41E8-92C6-0AE032272AB1}" dt="2022-04-18T10:37:33.127" v="185" actId="21"/>
          <ac:picMkLst>
            <pc:docMk/>
            <pc:sldMk cId="1124156901" sldId="306"/>
            <ac:picMk id="34" creationId="{20CC442B-3138-45CC-9A42-0BFD06359851}"/>
          </ac:picMkLst>
        </pc:picChg>
        <pc:picChg chg="del">
          <ac:chgData name="Benoît PARTHOENS" userId="9031a2a7-ac8f-49c7-95a7-c1fef42fac6e" providerId="ADAL" clId="{78F3B0BB-2A7A-41E8-92C6-0AE032272AB1}" dt="2022-04-18T10:37:33.127" v="185" actId="21"/>
          <ac:picMkLst>
            <pc:docMk/>
            <pc:sldMk cId="1124156901" sldId="306"/>
            <ac:picMk id="35" creationId="{093846DD-69B4-42DC-A240-2D871215A869}"/>
          </ac:picMkLst>
        </pc:picChg>
        <pc:picChg chg="add mod">
          <ac:chgData name="Benoît PARTHOENS" userId="9031a2a7-ac8f-49c7-95a7-c1fef42fac6e" providerId="ADAL" clId="{78F3B0BB-2A7A-41E8-92C6-0AE032272AB1}" dt="2022-04-18T10:38:25.478" v="196" actId="1076"/>
          <ac:picMkLst>
            <pc:docMk/>
            <pc:sldMk cId="1124156901" sldId="306"/>
            <ac:picMk id="40" creationId="{A0780C89-6678-460C-B140-D75A45B26C29}"/>
          </ac:picMkLst>
        </pc:picChg>
        <pc:picChg chg="add mod">
          <ac:chgData name="Benoît PARTHOENS" userId="9031a2a7-ac8f-49c7-95a7-c1fef42fac6e" providerId="ADAL" clId="{78F3B0BB-2A7A-41E8-92C6-0AE032272AB1}" dt="2022-04-18T10:38:25.478" v="196" actId="1076"/>
          <ac:picMkLst>
            <pc:docMk/>
            <pc:sldMk cId="1124156901" sldId="306"/>
            <ac:picMk id="41" creationId="{C35D25F0-E987-42BF-B608-61A0BF30DD45}"/>
          </ac:picMkLst>
        </pc:picChg>
        <pc:cxnChg chg="del mod">
          <ac:chgData name="Benoît PARTHOENS" userId="9031a2a7-ac8f-49c7-95a7-c1fef42fac6e" providerId="ADAL" clId="{78F3B0BB-2A7A-41E8-92C6-0AE032272AB1}" dt="2022-04-18T10:37:33.127" v="185" actId="21"/>
          <ac:cxnSpMkLst>
            <pc:docMk/>
            <pc:sldMk cId="1124156901" sldId="306"/>
            <ac:cxnSpMk id="11" creationId="{DA48838B-3C65-4FB5-ACAE-C3B8427D38FD}"/>
          </ac:cxnSpMkLst>
        </pc:cxnChg>
        <pc:cxnChg chg="del mod">
          <ac:chgData name="Benoît PARTHOENS" userId="9031a2a7-ac8f-49c7-95a7-c1fef42fac6e" providerId="ADAL" clId="{78F3B0BB-2A7A-41E8-92C6-0AE032272AB1}" dt="2022-04-18T10:37:33.127" v="185" actId="21"/>
          <ac:cxnSpMkLst>
            <pc:docMk/>
            <pc:sldMk cId="1124156901" sldId="306"/>
            <ac:cxnSpMk id="13" creationId="{07858399-FB5A-4CFC-8FFA-B29D06463A37}"/>
          </ac:cxnSpMkLst>
        </pc:cxnChg>
        <pc:cxnChg chg="del mod">
          <ac:chgData name="Benoît PARTHOENS" userId="9031a2a7-ac8f-49c7-95a7-c1fef42fac6e" providerId="ADAL" clId="{78F3B0BB-2A7A-41E8-92C6-0AE032272AB1}" dt="2022-04-18T10:37:33.127" v="185" actId="21"/>
          <ac:cxnSpMkLst>
            <pc:docMk/>
            <pc:sldMk cId="1124156901" sldId="306"/>
            <ac:cxnSpMk id="15" creationId="{8AE37891-4DEA-49D5-8B0F-49EB5EC681D2}"/>
          </ac:cxnSpMkLst>
        </pc:cxnChg>
        <pc:cxnChg chg="del mod">
          <ac:chgData name="Benoît PARTHOENS" userId="9031a2a7-ac8f-49c7-95a7-c1fef42fac6e" providerId="ADAL" clId="{78F3B0BB-2A7A-41E8-92C6-0AE032272AB1}" dt="2022-04-18T10:37:33.127" v="185" actId="21"/>
          <ac:cxnSpMkLst>
            <pc:docMk/>
            <pc:sldMk cId="1124156901" sldId="306"/>
            <ac:cxnSpMk id="17" creationId="{4402C9A8-B488-419B-A90D-E45558433110}"/>
          </ac:cxnSpMkLst>
        </pc:cxnChg>
        <pc:cxnChg chg="add mod">
          <ac:chgData name="Benoît PARTHOENS" userId="9031a2a7-ac8f-49c7-95a7-c1fef42fac6e" providerId="ADAL" clId="{78F3B0BB-2A7A-41E8-92C6-0AE032272AB1}" dt="2022-04-18T10:38:25.478" v="196" actId="1076"/>
          <ac:cxnSpMkLst>
            <pc:docMk/>
            <pc:sldMk cId="1124156901" sldId="306"/>
            <ac:cxnSpMk id="32" creationId="{35DE55E4-3C17-4B42-A422-0AEE7A0A9D75}"/>
          </ac:cxnSpMkLst>
        </pc:cxnChg>
        <pc:cxnChg chg="add mod">
          <ac:chgData name="Benoît PARTHOENS" userId="9031a2a7-ac8f-49c7-95a7-c1fef42fac6e" providerId="ADAL" clId="{78F3B0BB-2A7A-41E8-92C6-0AE032272AB1}" dt="2022-04-18T10:38:25.478" v="196" actId="1076"/>
          <ac:cxnSpMkLst>
            <pc:docMk/>
            <pc:sldMk cId="1124156901" sldId="306"/>
            <ac:cxnSpMk id="33" creationId="{561E839E-3957-4B41-A96D-B8751D2FEED9}"/>
          </ac:cxnSpMkLst>
        </pc:cxnChg>
        <pc:cxnChg chg="add mod">
          <ac:chgData name="Benoît PARTHOENS" userId="9031a2a7-ac8f-49c7-95a7-c1fef42fac6e" providerId="ADAL" clId="{78F3B0BB-2A7A-41E8-92C6-0AE032272AB1}" dt="2022-04-18T10:38:25.478" v="196" actId="1076"/>
          <ac:cxnSpMkLst>
            <pc:docMk/>
            <pc:sldMk cId="1124156901" sldId="306"/>
            <ac:cxnSpMk id="36" creationId="{43134030-4441-461A-8A6C-4C07ED908C5D}"/>
          </ac:cxnSpMkLst>
        </pc:cxnChg>
        <pc:cxnChg chg="del mod">
          <ac:chgData name="Benoît PARTHOENS" userId="9031a2a7-ac8f-49c7-95a7-c1fef42fac6e" providerId="ADAL" clId="{78F3B0BB-2A7A-41E8-92C6-0AE032272AB1}" dt="2022-04-18T10:37:33.127" v="185" actId="21"/>
          <ac:cxnSpMkLst>
            <pc:docMk/>
            <pc:sldMk cId="1124156901" sldId="306"/>
            <ac:cxnSpMk id="37" creationId="{D39B55B0-C8A7-4421-93FB-4B1F537A6452}"/>
          </ac:cxnSpMkLst>
        </pc:cxnChg>
        <pc:cxnChg chg="add mod">
          <ac:chgData name="Benoît PARTHOENS" userId="9031a2a7-ac8f-49c7-95a7-c1fef42fac6e" providerId="ADAL" clId="{78F3B0BB-2A7A-41E8-92C6-0AE032272AB1}" dt="2022-04-18T10:38:25.478" v="196" actId="1076"/>
          <ac:cxnSpMkLst>
            <pc:docMk/>
            <pc:sldMk cId="1124156901" sldId="306"/>
            <ac:cxnSpMk id="38" creationId="{FB47347F-0E40-44E9-BB8A-70EAFCDFBA0E}"/>
          </ac:cxnSpMkLst>
        </pc:cxnChg>
        <pc:cxnChg chg="del mod">
          <ac:chgData name="Benoît PARTHOENS" userId="9031a2a7-ac8f-49c7-95a7-c1fef42fac6e" providerId="ADAL" clId="{78F3B0BB-2A7A-41E8-92C6-0AE032272AB1}" dt="2022-04-18T10:37:33.127" v="185" actId="21"/>
          <ac:cxnSpMkLst>
            <pc:docMk/>
            <pc:sldMk cId="1124156901" sldId="306"/>
            <ac:cxnSpMk id="39" creationId="{E4B03F3F-CFE0-4295-9699-D9712880F94C}"/>
          </ac:cxnSpMkLst>
        </pc:cxnChg>
        <pc:cxnChg chg="add mod">
          <ac:chgData name="Benoît PARTHOENS" userId="9031a2a7-ac8f-49c7-95a7-c1fef42fac6e" providerId="ADAL" clId="{78F3B0BB-2A7A-41E8-92C6-0AE032272AB1}" dt="2022-04-18T10:38:25.478" v="196" actId="1076"/>
          <ac:cxnSpMkLst>
            <pc:docMk/>
            <pc:sldMk cId="1124156901" sldId="306"/>
            <ac:cxnSpMk id="42" creationId="{E196276D-6704-41B3-86BC-BADC0BBFE409}"/>
          </ac:cxnSpMkLst>
        </pc:cxnChg>
        <pc:cxnChg chg="add mod">
          <ac:chgData name="Benoît PARTHOENS" userId="9031a2a7-ac8f-49c7-95a7-c1fef42fac6e" providerId="ADAL" clId="{78F3B0BB-2A7A-41E8-92C6-0AE032272AB1}" dt="2022-04-18T10:38:25.478" v="196" actId="1076"/>
          <ac:cxnSpMkLst>
            <pc:docMk/>
            <pc:sldMk cId="1124156901" sldId="306"/>
            <ac:cxnSpMk id="43" creationId="{D6871B34-D206-4C9D-8D8B-600117F99933}"/>
          </ac:cxnSpMkLst>
        </pc:cxnChg>
      </pc:sldChg>
      <pc:sldChg chg="addSp delSp modSp mod setBg addAnim delAnim setClrOvrMap">
        <pc:chgData name="Benoît PARTHOENS" userId="9031a2a7-ac8f-49c7-95a7-c1fef42fac6e" providerId="ADAL" clId="{78F3B0BB-2A7A-41E8-92C6-0AE032272AB1}" dt="2022-04-18T10:34:31.567" v="183" actId="1076"/>
        <pc:sldMkLst>
          <pc:docMk/>
          <pc:sldMk cId="3378040792" sldId="307"/>
        </pc:sldMkLst>
        <pc:spChg chg="mod ord">
          <ac:chgData name="Benoît PARTHOENS" userId="9031a2a7-ac8f-49c7-95a7-c1fef42fac6e" providerId="ADAL" clId="{78F3B0BB-2A7A-41E8-92C6-0AE032272AB1}" dt="2022-04-18T10:34:08.006" v="180" actId="1076"/>
          <ac:spMkLst>
            <pc:docMk/>
            <pc:sldMk cId="3378040792" sldId="307"/>
            <ac:spMk id="2" creationId="{25733E4D-53E4-4EE2-8039-93C4A092DA7B}"/>
          </ac:spMkLst>
        </pc:spChg>
        <pc:spChg chg="add del">
          <ac:chgData name="Benoît PARTHOENS" userId="9031a2a7-ac8f-49c7-95a7-c1fef42fac6e" providerId="ADAL" clId="{78F3B0BB-2A7A-41E8-92C6-0AE032272AB1}" dt="2022-04-18T10:32:27.206" v="169" actId="26606"/>
          <ac:spMkLst>
            <pc:docMk/>
            <pc:sldMk cId="3378040792" sldId="307"/>
            <ac:spMk id="6" creationId="{71B2258F-86CA-4D4D-8270-BC05FCDEBFB3}"/>
          </ac:spMkLst>
        </pc:spChg>
        <pc:spChg chg="add del">
          <ac:chgData name="Benoît PARTHOENS" userId="9031a2a7-ac8f-49c7-95a7-c1fef42fac6e" providerId="ADAL" clId="{78F3B0BB-2A7A-41E8-92C6-0AE032272AB1}" dt="2022-04-18T10:32:15.226" v="166" actId="26606"/>
          <ac:spMkLst>
            <pc:docMk/>
            <pc:sldMk cId="3378040792" sldId="307"/>
            <ac:spMk id="9" creationId="{71B2258F-86CA-4D4D-8270-BC05FCDEBFB3}"/>
          </ac:spMkLst>
        </pc:spChg>
        <pc:spChg chg="add del">
          <ac:chgData name="Benoît PARTHOENS" userId="9031a2a7-ac8f-49c7-95a7-c1fef42fac6e" providerId="ADAL" clId="{78F3B0BB-2A7A-41E8-92C6-0AE032272AB1}" dt="2022-04-18T10:32:38.940" v="171" actId="26606"/>
          <ac:spMkLst>
            <pc:docMk/>
            <pc:sldMk cId="3378040792" sldId="307"/>
            <ac:spMk id="11" creationId="{7F57BEA8-497D-4AA8-8A18-BDCD696B25FE}"/>
          </ac:spMkLst>
        </pc:spChg>
        <pc:spChg chg="add del">
          <ac:chgData name="Benoît PARTHOENS" userId="9031a2a7-ac8f-49c7-95a7-c1fef42fac6e" providerId="ADAL" clId="{78F3B0BB-2A7A-41E8-92C6-0AE032272AB1}" dt="2022-04-18T10:33:13.761" v="178" actId="26606"/>
          <ac:spMkLst>
            <pc:docMk/>
            <pc:sldMk cId="3378040792" sldId="307"/>
            <ac:spMk id="17" creationId="{D12DDE76-C203-4047-9998-63900085B5E8}"/>
          </ac:spMkLst>
        </pc:spChg>
        <pc:spChg chg="add del">
          <ac:chgData name="Benoît PARTHOENS" userId="9031a2a7-ac8f-49c7-95a7-c1fef42fac6e" providerId="ADAL" clId="{78F3B0BB-2A7A-41E8-92C6-0AE032272AB1}" dt="2022-04-18T10:33:11.561" v="176" actId="26606"/>
          <ac:spMkLst>
            <pc:docMk/>
            <pc:sldMk cId="3378040792" sldId="307"/>
            <ac:spMk id="22" creationId="{D4771268-CB57-404A-9271-370EB28F6090}"/>
          </ac:spMkLst>
        </pc:spChg>
        <pc:picChg chg="mod">
          <ac:chgData name="Benoît PARTHOENS" userId="9031a2a7-ac8f-49c7-95a7-c1fef42fac6e" providerId="ADAL" clId="{78F3B0BB-2A7A-41E8-92C6-0AE032272AB1}" dt="2022-04-18T10:34:31.567" v="183" actId="1076"/>
          <ac:picMkLst>
            <pc:docMk/>
            <pc:sldMk cId="3378040792" sldId="307"/>
            <ac:picMk id="4" creationId="{48117308-D45E-4471-8125-69BB130E34BF}"/>
          </ac:picMkLst>
        </pc:picChg>
        <pc:cxnChg chg="add del">
          <ac:chgData name="Benoît PARTHOENS" userId="9031a2a7-ac8f-49c7-95a7-c1fef42fac6e" providerId="ADAL" clId="{78F3B0BB-2A7A-41E8-92C6-0AE032272AB1}" dt="2022-04-18T10:32:38.940" v="171" actId="26606"/>
          <ac:cxnSpMkLst>
            <pc:docMk/>
            <pc:sldMk cId="3378040792" sldId="307"/>
            <ac:cxnSpMk id="8" creationId="{D2E961F1-4A28-4A5F-BBD4-6E400E5E6C75}"/>
          </ac:cxnSpMkLst>
        </pc:cxnChg>
        <pc:cxnChg chg="add del">
          <ac:chgData name="Benoît PARTHOENS" userId="9031a2a7-ac8f-49c7-95a7-c1fef42fac6e" providerId="ADAL" clId="{78F3B0BB-2A7A-41E8-92C6-0AE032272AB1}" dt="2022-04-18T10:32:38.940" v="171" actId="26606"/>
          <ac:cxnSpMkLst>
            <pc:docMk/>
            <pc:sldMk cId="3378040792" sldId="307"/>
            <ac:cxnSpMk id="13" creationId="{A82415D3-DDE5-4D63-8CB3-23A5EC581B27}"/>
          </ac:cxnSpMkLst>
        </pc:cxnChg>
        <pc:cxnChg chg="add del">
          <ac:chgData name="Benoît PARTHOENS" userId="9031a2a7-ac8f-49c7-95a7-c1fef42fac6e" providerId="ADAL" clId="{78F3B0BB-2A7A-41E8-92C6-0AE032272AB1}" dt="2022-04-18T10:32:38.940" v="171" actId="26606"/>
          <ac:cxnSpMkLst>
            <pc:docMk/>
            <pc:sldMk cId="3378040792" sldId="307"/>
            <ac:cxnSpMk id="15" creationId="{AD7193FB-6AE6-4B3B-8F89-56B55DD63B4D}"/>
          </ac:cxnSpMkLst>
        </pc:cxnChg>
      </pc:sldChg>
      <pc:sldChg chg="addSp delSp modSp mod setBg">
        <pc:chgData name="Benoît PARTHOENS" userId="9031a2a7-ac8f-49c7-95a7-c1fef42fac6e" providerId="ADAL" clId="{78F3B0BB-2A7A-41E8-92C6-0AE032272AB1}" dt="2022-04-18T10:45:11.479" v="231" actId="14100"/>
        <pc:sldMkLst>
          <pc:docMk/>
          <pc:sldMk cId="1829631330" sldId="309"/>
        </pc:sldMkLst>
        <pc:spChg chg="mod">
          <ac:chgData name="Benoît PARTHOENS" userId="9031a2a7-ac8f-49c7-95a7-c1fef42fac6e" providerId="ADAL" clId="{78F3B0BB-2A7A-41E8-92C6-0AE032272AB1}" dt="2022-04-18T10:44:31.929" v="224" actId="26606"/>
          <ac:spMkLst>
            <pc:docMk/>
            <pc:sldMk cId="1829631330" sldId="309"/>
            <ac:spMk id="2" creationId="{A3AD595A-013D-414F-9DD1-42E749E9AB27}"/>
          </ac:spMkLst>
        </pc:spChg>
        <pc:spChg chg="mod">
          <ac:chgData name="Benoît PARTHOENS" userId="9031a2a7-ac8f-49c7-95a7-c1fef42fac6e" providerId="ADAL" clId="{78F3B0BB-2A7A-41E8-92C6-0AE032272AB1}" dt="2022-04-18T10:45:11.479" v="231" actId="14100"/>
          <ac:spMkLst>
            <pc:docMk/>
            <pc:sldMk cId="1829631330" sldId="309"/>
            <ac:spMk id="3" creationId="{C83E94C1-9969-42C2-BFF7-4E577B7D7578}"/>
          </ac:spMkLst>
        </pc:spChg>
        <pc:spChg chg="add del">
          <ac:chgData name="Benoît PARTHOENS" userId="9031a2a7-ac8f-49c7-95a7-c1fef42fac6e" providerId="ADAL" clId="{78F3B0BB-2A7A-41E8-92C6-0AE032272AB1}" dt="2022-04-18T10:44:31.923" v="223" actId="26606"/>
          <ac:spMkLst>
            <pc:docMk/>
            <pc:sldMk cId="1829631330" sldId="309"/>
            <ac:spMk id="8" creationId="{081EA652-8C6A-4E69-BEB9-170809474553}"/>
          </ac:spMkLst>
        </pc:spChg>
        <pc:spChg chg="add del">
          <ac:chgData name="Benoît PARTHOENS" userId="9031a2a7-ac8f-49c7-95a7-c1fef42fac6e" providerId="ADAL" clId="{78F3B0BB-2A7A-41E8-92C6-0AE032272AB1}" dt="2022-04-18T10:44:31.923" v="223" actId="26606"/>
          <ac:spMkLst>
            <pc:docMk/>
            <pc:sldMk cId="1829631330" sldId="309"/>
            <ac:spMk id="10" creationId="{5298780A-33B9-4EA2-8F67-DE68AD62841B}"/>
          </ac:spMkLst>
        </pc:spChg>
        <pc:spChg chg="add del">
          <ac:chgData name="Benoît PARTHOENS" userId="9031a2a7-ac8f-49c7-95a7-c1fef42fac6e" providerId="ADAL" clId="{78F3B0BB-2A7A-41E8-92C6-0AE032272AB1}" dt="2022-04-18T10:44:31.923" v="223" actId="26606"/>
          <ac:spMkLst>
            <pc:docMk/>
            <pc:sldMk cId="1829631330" sldId="309"/>
            <ac:spMk id="12" creationId="{7F488E8B-4E1E-4402-8935-D4E6C02615C7}"/>
          </ac:spMkLst>
        </pc:spChg>
        <pc:spChg chg="add">
          <ac:chgData name="Benoît PARTHOENS" userId="9031a2a7-ac8f-49c7-95a7-c1fef42fac6e" providerId="ADAL" clId="{78F3B0BB-2A7A-41E8-92C6-0AE032272AB1}" dt="2022-04-18T10:44:31.929" v="224" actId="26606"/>
          <ac:spMkLst>
            <pc:docMk/>
            <pc:sldMk cId="1829631330" sldId="309"/>
            <ac:spMk id="15" creationId="{081EA652-8C6A-4E69-BEB9-170809474553}"/>
          </ac:spMkLst>
        </pc:spChg>
        <pc:spChg chg="add">
          <ac:chgData name="Benoît PARTHOENS" userId="9031a2a7-ac8f-49c7-95a7-c1fef42fac6e" providerId="ADAL" clId="{78F3B0BB-2A7A-41E8-92C6-0AE032272AB1}" dt="2022-04-18T10:44:31.929" v="224" actId="26606"/>
          <ac:spMkLst>
            <pc:docMk/>
            <pc:sldMk cId="1829631330" sldId="309"/>
            <ac:spMk id="16" creationId="{5298780A-33B9-4EA2-8F67-DE68AD62841B}"/>
          </ac:spMkLst>
        </pc:spChg>
        <pc:spChg chg="add">
          <ac:chgData name="Benoît PARTHOENS" userId="9031a2a7-ac8f-49c7-95a7-c1fef42fac6e" providerId="ADAL" clId="{78F3B0BB-2A7A-41E8-92C6-0AE032272AB1}" dt="2022-04-18T10:44:31.929" v="224" actId="26606"/>
          <ac:spMkLst>
            <pc:docMk/>
            <pc:sldMk cId="1829631330" sldId="309"/>
            <ac:spMk id="17" creationId="{7F488E8B-4E1E-4402-8935-D4E6C02615C7}"/>
          </ac:spMkLst>
        </pc:spChg>
        <pc:cxnChg chg="add">
          <ac:chgData name="Benoît PARTHOENS" userId="9031a2a7-ac8f-49c7-95a7-c1fef42fac6e" providerId="ADAL" clId="{78F3B0BB-2A7A-41E8-92C6-0AE032272AB1}" dt="2022-04-18T10:44:31.929" v="224" actId="26606"/>
          <ac:cxnSpMkLst>
            <pc:docMk/>
            <pc:sldMk cId="1829631330" sldId="309"/>
            <ac:cxnSpMk id="14" creationId="{23AAC9B5-8015-485C-ACF9-A750390E9A56}"/>
          </ac:cxnSpMkLst>
        </pc:cxnChg>
      </pc:sldChg>
      <pc:sldChg chg="addSp delSp modSp mod setBg delAnim modAnim">
        <pc:chgData name="Benoît PARTHOENS" userId="9031a2a7-ac8f-49c7-95a7-c1fef42fac6e" providerId="ADAL" clId="{78F3B0BB-2A7A-41E8-92C6-0AE032272AB1}" dt="2022-04-18T10:43:02.092" v="204" actId="1076"/>
        <pc:sldMkLst>
          <pc:docMk/>
          <pc:sldMk cId="812267018" sldId="310"/>
        </pc:sldMkLst>
        <pc:spChg chg="mod">
          <ac:chgData name="Benoît PARTHOENS" userId="9031a2a7-ac8f-49c7-95a7-c1fef42fac6e" providerId="ADAL" clId="{78F3B0BB-2A7A-41E8-92C6-0AE032272AB1}" dt="2022-04-18T10:43:02.092" v="204" actId="1076"/>
          <ac:spMkLst>
            <pc:docMk/>
            <pc:sldMk cId="812267018" sldId="310"/>
            <ac:spMk id="2" creationId="{16B4329E-F222-4E7E-AACE-10F679A711D2}"/>
          </ac:spMkLst>
        </pc:spChg>
        <pc:spChg chg="add">
          <ac:chgData name="Benoît PARTHOENS" userId="9031a2a7-ac8f-49c7-95a7-c1fef42fac6e" providerId="ADAL" clId="{78F3B0BB-2A7A-41E8-92C6-0AE032272AB1}" dt="2022-04-18T10:42:28.620" v="198" actId="26606"/>
          <ac:spMkLst>
            <pc:docMk/>
            <pc:sldMk cId="812267018" sldId="310"/>
            <ac:spMk id="4" creationId="{879EECFE-814E-4B68-96A7-86A795BD22F7}"/>
          </ac:spMkLst>
        </pc:spChg>
        <pc:spChg chg="del">
          <ac:chgData name="Benoît PARTHOENS" userId="9031a2a7-ac8f-49c7-95a7-c1fef42fac6e" providerId="ADAL" clId="{78F3B0BB-2A7A-41E8-92C6-0AE032272AB1}" dt="2022-04-18T10:42:20.540" v="197" actId="21"/>
          <ac:spMkLst>
            <pc:docMk/>
            <pc:sldMk cId="812267018" sldId="310"/>
            <ac:spMk id="5" creationId="{A9C5C921-AFCA-4AB6-ACA6-4B5AD069B3D8}"/>
          </ac:spMkLst>
        </pc:spChg>
        <pc:spChg chg="del">
          <ac:chgData name="Benoît PARTHOENS" userId="9031a2a7-ac8f-49c7-95a7-c1fef42fac6e" providerId="ADAL" clId="{78F3B0BB-2A7A-41E8-92C6-0AE032272AB1}" dt="2022-04-18T10:42:20.540" v="197" actId="21"/>
          <ac:spMkLst>
            <pc:docMk/>
            <pc:sldMk cId="812267018" sldId="310"/>
            <ac:spMk id="6" creationId="{B5E82C27-FE9E-4D80-9A37-E66240C5AC15}"/>
          </ac:spMkLst>
        </pc:spChg>
        <pc:spChg chg="del">
          <ac:chgData name="Benoît PARTHOENS" userId="9031a2a7-ac8f-49c7-95a7-c1fef42fac6e" providerId="ADAL" clId="{78F3B0BB-2A7A-41E8-92C6-0AE032272AB1}" dt="2022-04-18T10:42:20.540" v="197" actId="21"/>
          <ac:spMkLst>
            <pc:docMk/>
            <pc:sldMk cId="812267018" sldId="310"/>
            <ac:spMk id="7" creationId="{95338BB3-0A5A-41DF-B374-9B08195A5E52}"/>
          </ac:spMkLst>
        </pc:spChg>
        <pc:spChg chg="del">
          <ac:chgData name="Benoît PARTHOENS" userId="9031a2a7-ac8f-49c7-95a7-c1fef42fac6e" providerId="ADAL" clId="{78F3B0BB-2A7A-41E8-92C6-0AE032272AB1}" dt="2022-04-18T10:42:20.540" v="197" actId="21"/>
          <ac:spMkLst>
            <pc:docMk/>
            <pc:sldMk cId="812267018" sldId="310"/>
            <ac:spMk id="8" creationId="{E9B96C07-A39E-46F9-A545-D5ACAEC84A74}"/>
          </ac:spMkLst>
        </pc:spChg>
        <pc:spChg chg="add">
          <ac:chgData name="Benoît PARTHOENS" userId="9031a2a7-ac8f-49c7-95a7-c1fef42fac6e" providerId="ADAL" clId="{78F3B0BB-2A7A-41E8-92C6-0AE032272AB1}" dt="2022-04-18T10:42:28.620" v="198" actId="26606"/>
          <ac:spMkLst>
            <pc:docMk/>
            <pc:sldMk cId="812267018" sldId="310"/>
            <ac:spMk id="9" creationId="{AF180F00-B4B2-4196-BB1C-ECD21B03F0A9}"/>
          </ac:spMkLst>
        </pc:spChg>
        <pc:spChg chg="add">
          <ac:chgData name="Benoît PARTHOENS" userId="9031a2a7-ac8f-49c7-95a7-c1fef42fac6e" providerId="ADAL" clId="{78F3B0BB-2A7A-41E8-92C6-0AE032272AB1}" dt="2022-04-18T10:42:28.620" v="198" actId="26606"/>
          <ac:spMkLst>
            <pc:docMk/>
            <pc:sldMk cId="812267018" sldId="310"/>
            <ac:spMk id="11" creationId="{EE04B5EB-F158-4507-90DD-BD23620C7CC9}"/>
          </ac:spMkLst>
        </pc:spChg>
        <pc:spChg chg="del">
          <ac:chgData name="Benoît PARTHOENS" userId="9031a2a7-ac8f-49c7-95a7-c1fef42fac6e" providerId="ADAL" clId="{78F3B0BB-2A7A-41E8-92C6-0AE032272AB1}" dt="2022-04-18T10:42:20.540" v="197" actId="21"/>
          <ac:spMkLst>
            <pc:docMk/>
            <pc:sldMk cId="812267018" sldId="310"/>
            <ac:spMk id="15" creationId="{E7D25C20-FF88-4B37-B4A1-9D5A496A6A5C}"/>
          </ac:spMkLst>
        </pc:spChg>
        <pc:spChg chg="del">
          <ac:chgData name="Benoît PARTHOENS" userId="9031a2a7-ac8f-49c7-95a7-c1fef42fac6e" providerId="ADAL" clId="{78F3B0BB-2A7A-41E8-92C6-0AE032272AB1}" dt="2022-04-18T10:42:20.540" v="197" actId="21"/>
          <ac:spMkLst>
            <pc:docMk/>
            <pc:sldMk cId="812267018" sldId="310"/>
            <ac:spMk id="16" creationId="{2E0704D7-8551-4DC7-AD05-EC63EBE88019}"/>
          </ac:spMkLst>
        </pc:spChg>
        <pc:spChg chg="del">
          <ac:chgData name="Benoît PARTHOENS" userId="9031a2a7-ac8f-49c7-95a7-c1fef42fac6e" providerId="ADAL" clId="{78F3B0BB-2A7A-41E8-92C6-0AE032272AB1}" dt="2022-04-18T10:42:20.540" v="197" actId="21"/>
          <ac:spMkLst>
            <pc:docMk/>
            <pc:sldMk cId="812267018" sldId="310"/>
            <ac:spMk id="17" creationId="{B129264E-61D6-4BBB-AA72-1BA35BCE965F}"/>
          </ac:spMkLst>
        </pc:spChg>
        <pc:spChg chg="del">
          <ac:chgData name="Benoît PARTHOENS" userId="9031a2a7-ac8f-49c7-95a7-c1fef42fac6e" providerId="ADAL" clId="{78F3B0BB-2A7A-41E8-92C6-0AE032272AB1}" dt="2022-04-18T10:42:20.540" v="197" actId="21"/>
          <ac:spMkLst>
            <pc:docMk/>
            <pc:sldMk cId="812267018" sldId="310"/>
            <ac:spMk id="18" creationId="{50A7ADCD-E959-43CC-94F7-15D84EF4BCFC}"/>
          </ac:spMkLst>
        </pc:spChg>
        <pc:spChg chg="add mod">
          <ac:chgData name="Benoît PARTHOENS" userId="9031a2a7-ac8f-49c7-95a7-c1fef42fac6e" providerId="ADAL" clId="{78F3B0BB-2A7A-41E8-92C6-0AE032272AB1}" dt="2022-04-18T10:42:56.101" v="203"/>
          <ac:spMkLst>
            <pc:docMk/>
            <pc:sldMk cId="812267018" sldId="310"/>
            <ac:spMk id="19" creationId="{D650DD23-3518-486E-98DC-CDEE934349A1}"/>
          </ac:spMkLst>
        </pc:spChg>
        <pc:spChg chg="add mod">
          <ac:chgData name="Benoît PARTHOENS" userId="9031a2a7-ac8f-49c7-95a7-c1fef42fac6e" providerId="ADAL" clId="{78F3B0BB-2A7A-41E8-92C6-0AE032272AB1}" dt="2022-04-18T10:42:56.101" v="203"/>
          <ac:spMkLst>
            <pc:docMk/>
            <pc:sldMk cId="812267018" sldId="310"/>
            <ac:spMk id="20" creationId="{1FF6AA64-C385-4B8A-BE3A-96B550BAB43F}"/>
          </ac:spMkLst>
        </pc:spChg>
        <pc:spChg chg="add mod">
          <ac:chgData name="Benoît PARTHOENS" userId="9031a2a7-ac8f-49c7-95a7-c1fef42fac6e" providerId="ADAL" clId="{78F3B0BB-2A7A-41E8-92C6-0AE032272AB1}" dt="2022-04-18T10:42:56.101" v="203"/>
          <ac:spMkLst>
            <pc:docMk/>
            <pc:sldMk cId="812267018" sldId="310"/>
            <ac:spMk id="21" creationId="{D8231081-6B24-45E3-904C-95C2BE34207C}"/>
          </ac:spMkLst>
        </pc:spChg>
        <pc:spChg chg="add mod">
          <ac:chgData name="Benoît PARTHOENS" userId="9031a2a7-ac8f-49c7-95a7-c1fef42fac6e" providerId="ADAL" clId="{78F3B0BB-2A7A-41E8-92C6-0AE032272AB1}" dt="2022-04-18T10:42:56.101" v="203"/>
          <ac:spMkLst>
            <pc:docMk/>
            <pc:sldMk cId="812267018" sldId="310"/>
            <ac:spMk id="22" creationId="{D6D64158-7F37-4FE6-AF0C-9F02859781CA}"/>
          </ac:spMkLst>
        </pc:spChg>
        <pc:spChg chg="add mod">
          <ac:chgData name="Benoît PARTHOENS" userId="9031a2a7-ac8f-49c7-95a7-c1fef42fac6e" providerId="ADAL" clId="{78F3B0BB-2A7A-41E8-92C6-0AE032272AB1}" dt="2022-04-18T10:42:56.101" v="203"/>
          <ac:spMkLst>
            <pc:docMk/>
            <pc:sldMk cId="812267018" sldId="310"/>
            <ac:spMk id="23" creationId="{85DBE0BB-BB51-4045-9EB9-9BFC0BFAF09B}"/>
          </ac:spMkLst>
        </pc:spChg>
        <pc:spChg chg="add mod">
          <ac:chgData name="Benoît PARTHOENS" userId="9031a2a7-ac8f-49c7-95a7-c1fef42fac6e" providerId="ADAL" clId="{78F3B0BB-2A7A-41E8-92C6-0AE032272AB1}" dt="2022-04-18T10:42:56.101" v="203"/>
          <ac:spMkLst>
            <pc:docMk/>
            <pc:sldMk cId="812267018" sldId="310"/>
            <ac:spMk id="24" creationId="{CFB7429A-7E1D-44D8-A52A-A763B2DF6F8F}"/>
          </ac:spMkLst>
        </pc:spChg>
        <pc:spChg chg="add mod">
          <ac:chgData name="Benoît PARTHOENS" userId="9031a2a7-ac8f-49c7-95a7-c1fef42fac6e" providerId="ADAL" clId="{78F3B0BB-2A7A-41E8-92C6-0AE032272AB1}" dt="2022-04-18T10:42:56.101" v="203"/>
          <ac:spMkLst>
            <pc:docMk/>
            <pc:sldMk cId="812267018" sldId="310"/>
            <ac:spMk id="25" creationId="{D9222F83-04F5-4CC9-BBF1-C2DADA6579D0}"/>
          </ac:spMkLst>
        </pc:spChg>
        <pc:spChg chg="add mod">
          <ac:chgData name="Benoît PARTHOENS" userId="9031a2a7-ac8f-49c7-95a7-c1fef42fac6e" providerId="ADAL" clId="{78F3B0BB-2A7A-41E8-92C6-0AE032272AB1}" dt="2022-04-18T10:42:56.101" v="203"/>
          <ac:spMkLst>
            <pc:docMk/>
            <pc:sldMk cId="812267018" sldId="310"/>
            <ac:spMk id="26" creationId="{927A3858-754B-4CFB-9EEA-C4A7D0B2C3F9}"/>
          </ac:spMkLst>
        </pc:spChg>
        <pc:cxnChg chg="add">
          <ac:chgData name="Benoît PARTHOENS" userId="9031a2a7-ac8f-49c7-95a7-c1fef42fac6e" providerId="ADAL" clId="{78F3B0BB-2A7A-41E8-92C6-0AE032272AB1}" dt="2022-04-18T10:42:28.620" v="198" actId="26606"/>
          <ac:cxnSpMkLst>
            <pc:docMk/>
            <pc:sldMk cId="812267018" sldId="310"/>
            <ac:cxnSpMk id="13" creationId="{BDF0D3DE-EC74-4C9F-AFA1-DC5CE5236B1F}"/>
          </ac:cxnSpMkLst>
        </pc:cxnChg>
      </pc:sldChg>
      <pc:sldChg chg="addSp delSp modSp mod setBg modAnim">
        <pc:chgData name="Benoît PARTHOENS" userId="9031a2a7-ac8f-49c7-95a7-c1fef42fac6e" providerId="ADAL" clId="{78F3B0BB-2A7A-41E8-92C6-0AE032272AB1}" dt="2022-04-20T20:26:15.542" v="255" actId="1076"/>
        <pc:sldMkLst>
          <pc:docMk/>
          <pc:sldMk cId="2847095299" sldId="311"/>
        </pc:sldMkLst>
        <pc:spChg chg="mod">
          <ac:chgData name="Benoît PARTHOENS" userId="9031a2a7-ac8f-49c7-95a7-c1fef42fac6e" providerId="ADAL" clId="{78F3B0BB-2A7A-41E8-92C6-0AE032272AB1}" dt="2022-04-18T10:44:04.593" v="218" actId="1076"/>
          <ac:spMkLst>
            <pc:docMk/>
            <pc:sldMk cId="2847095299" sldId="311"/>
            <ac:spMk id="2" creationId="{0A0815F4-F7AA-4847-9516-F1251E52186B}"/>
          </ac:spMkLst>
        </pc:spChg>
        <pc:spChg chg="del">
          <ac:chgData name="Benoît PARTHOENS" userId="9031a2a7-ac8f-49c7-95a7-c1fef42fac6e" providerId="ADAL" clId="{78F3B0BB-2A7A-41E8-92C6-0AE032272AB1}" dt="2022-04-18T10:43:13.071" v="205" actId="21"/>
          <ac:spMkLst>
            <pc:docMk/>
            <pc:sldMk cId="2847095299" sldId="311"/>
            <ac:spMk id="7" creationId="{4A893632-3577-4A24-A6F2-81576DE28EB8}"/>
          </ac:spMkLst>
        </pc:spChg>
        <pc:spChg chg="del">
          <ac:chgData name="Benoît PARTHOENS" userId="9031a2a7-ac8f-49c7-95a7-c1fef42fac6e" providerId="ADAL" clId="{78F3B0BB-2A7A-41E8-92C6-0AE032272AB1}" dt="2022-04-18T10:43:13.071" v="205" actId="21"/>
          <ac:spMkLst>
            <pc:docMk/>
            <pc:sldMk cId="2847095299" sldId="311"/>
            <ac:spMk id="8" creationId="{88A547EF-F884-43D3-A965-0C4CEFD56FFA}"/>
          </ac:spMkLst>
        </pc:spChg>
        <pc:spChg chg="add del">
          <ac:chgData name="Benoît PARTHOENS" userId="9031a2a7-ac8f-49c7-95a7-c1fef42fac6e" providerId="ADAL" clId="{78F3B0BB-2A7A-41E8-92C6-0AE032272AB1}" dt="2022-04-18T10:43:26.352" v="207" actId="26606"/>
          <ac:spMkLst>
            <pc:docMk/>
            <pc:sldMk cId="2847095299" sldId="311"/>
            <ac:spMk id="9" creationId="{06F847C8-7801-44D8-8CCA-CDBA7AD91A00}"/>
          </ac:spMkLst>
        </pc:spChg>
        <pc:spChg chg="add del">
          <ac:chgData name="Benoît PARTHOENS" userId="9031a2a7-ac8f-49c7-95a7-c1fef42fac6e" providerId="ADAL" clId="{78F3B0BB-2A7A-41E8-92C6-0AE032272AB1}" dt="2022-04-18T10:43:26.352" v="207" actId="26606"/>
          <ac:spMkLst>
            <pc:docMk/>
            <pc:sldMk cId="2847095299" sldId="311"/>
            <ac:spMk id="10" creationId="{879EECFE-814E-4B68-96A7-86A795BD22F7}"/>
          </ac:spMkLst>
        </pc:spChg>
        <pc:spChg chg="add del">
          <ac:chgData name="Benoît PARTHOENS" userId="9031a2a7-ac8f-49c7-95a7-c1fef42fac6e" providerId="ADAL" clId="{78F3B0BB-2A7A-41E8-92C6-0AE032272AB1}" dt="2022-04-18T10:43:26.352" v="207" actId="26606"/>
          <ac:spMkLst>
            <pc:docMk/>
            <pc:sldMk cId="2847095299" sldId="311"/>
            <ac:spMk id="11" creationId="{AF180F00-B4B2-4196-BB1C-ECD21B03F0A9}"/>
          </ac:spMkLst>
        </pc:spChg>
        <pc:spChg chg="add del">
          <ac:chgData name="Benoît PARTHOENS" userId="9031a2a7-ac8f-49c7-95a7-c1fef42fac6e" providerId="ADAL" clId="{78F3B0BB-2A7A-41E8-92C6-0AE032272AB1}" dt="2022-04-18T10:43:26.352" v="207" actId="26606"/>
          <ac:spMkLst>
            <pc:docMk/>
            <pc:sldMk cId="2847095299" sldId="311"/>
            <ac:spMk id="13" creationId="{6E600F8C-C8F3-420C-9D3B-E1FBE7BAE481}"/>
          </ac:spMkLst>
        </pc:spChg>
        <pc:spChg chg="add del mod">
          <ac:chgData name="Benoît PARTHOENS" userId="9031a2a7-ac8f-49c7-95a7-c1fef42fac6e" providerId="ADAL" clId="{78F3B0BB-2A7A-41E8-92C6-0AE032272AB1}" dt="2022-04-20T20:26:10.053" v="253"/>
          <ac:spMkLst>
            <pc:docMk/>
            <pc:sldMk cId="2847095299" sldId="311"/>
            <ac:spMk id="13" creationId="{EF66991D-72A2-4ADF-89FB-977DBB6286C6}"/>
          </ac:spMkLst>
        </pc:spChg>
        <pc:spChg chg="add del mod">
          <ac:chgData name="Benoît PARTHOENS" userId="9031a2a7-ac8f-49c7-95a7-c1fef42fac6e" providerId="ADAL" clId="{78F3B0BB-2A7A-41E8-92C6-0AE032272AB1}" dt="2022-04-20T20:26:10.053" v="253"/>
          <ac:spMkLst>
            <pc:docMk/>
            <pc:sldMk cId="2847095299" sldId="311"/>
            <ac:spMk id="14" creationId="{FE8A2456-E566-4E89-8B4B-8A4D87E2B6F3}"/>
          </ac:spMkLst>
        </pc:spChg>
        <pc:spChg chg="add del mod">
          <ac:chgData name="Benoît PARTHOENS" userId="9031a2a7-ac8f-49c7-95a7-c1fef42fac6e" providerId="ADAL" clId="{78F3B0BB-2A7A-41E8-92C6-0AE032272AB1}" dt="2022-04-20T20:26:10.053" v="253"/>
          <ac:spMkLst>
            <pc:docMk/>
            <pc:sldMk cId="2847095299" sldId="311"/>
            <ac:spMk id="15" creationId="{A41C19FB-D0FC-4046-835C-5073EE4F821D}"/>
          </ac:spMkLst>
        </pc:spChg>
        <pc:spChg chg="add del mod">
          <ac:chgData name="Benoît PARTHOENS" userId="9031a2a7-ac8f-49c7-95a7-c1fef42fac6e" providerId="ADAL" clId="{78F3B0BB-2A7A-41E8-92C6-0AE032272AB1}" dt="2022-04-20T20:26:10.053" v="253"/>
          <ac:spMkLst>
            <pc:docMk/>
            <pc:sldMk cId="2847095299" sldId="311"/>
            <ac:spMk id="16" creationId="{E49339FA-E225-485D-AF27-D474EFACBFA3}"/>
          </ac:spMkLst>
        </pc:spChg>
        <pc:spChg chg="add mod">
          <ac:chgData name="Benoît PARTHOENS" userId="9031a2a7-ac8f-49c7-95a7-c1fef42fac6e" providerId="ADAL" clId="{78F3B0BB-2A7A-41E8-92C6-0AE032272AB1}" dt="2022-04-20T20:26:15.542" v="255" actId="1076"/>
          <ac:spMkLst>
            <pc:docMk/>
            <pc:sldMk cId="2847095299" sldId="311"/>
            <ac:spMk id="17" creationId="{118BA878-597B-4A37-B393-3DB6183E7F36}"/>
          </ac:spMkLst>
        </pc:spChg>
        <pc:spChg chg="add del">
          <ac:chgData name="Benoît PARTHOENS" userId="9031a2a7-ac8f-49c7-95a7-c1fef42fac6e" providerId="ADAL" clId="{78F3B0BB-2A7A-41E8-92C6-0AE032272AB1}" dt="2022-04-18T10:43:30.545" v="209" actId="26606"/>
          <ac:spMkLst>
            <pc:docMk/>
            <pc:sldMk cId="2847095299" sldId="311"/>
            <ac:spMk id="17" creationId="{879EECFE-814E-4B68-96A7-86A795BD22F7}"/>
          </ac:spMkLst>
        </pc:spChg>
        <pc:spChg chg="add del">
          <ac:chgData name="Benoît PARTHOENS" userId="9031a2a7-ac8f-49c7-95a7-c1fef42fac6e" providerId="ADAL" clId="{78F3B0BB-2A7A-41E8-92C6-0AE032272AB1}" dt="2022-04-18T10:43:30.545" v="209" actId="26606"/>
          <ac:spMkLst>
            <pc:docMk/>
            <pc:sldMk cId="2847095299" sldId="311"/>
            <ac:spMk id="18" creationId="{AF180F00-B4B2-4196-BB1C-ECD21B03F0A9}"/>
          </ac:spMkLst>
        </pc:spChg>
        <pc:spChg chg="add mod">
          <ac:chgData name="Benoît PARTHOENS" userId="9031a2a7-ac8f-49c7-95a7-c1fef42fac6e" providerId="ADAL" clId="{78F3B0BB-2A7A-41E8-92C6-0AE032272AB1}" dt="2022-04-20T20:26:15.542" v="255" actId="1076"/>
          <ac:spMkLst>
            <pc:docMk/>
            <pc:sldMk cId="2847095299" sldId="311"/>
            <ac:spMk id="18" creationId="{B55E7D1E-CB6D-4827-99A0-9428F47E95EB}"/>
          </ac:spMkLst>
        </pc:spChg>
        <pc:spChg chg="add mod">
          <ac:chgData name="Benoît PARTHOENS" userId="9031a2a7-ac8f-49c7-95a7-c1fef42fac6e" providerId="ADAL" clId="{78F3B0BB-2A7A-41E8-92C6-0AE032272AB1}" dt="2022-04-20T20:26:15.542" v="255" actId="1076"/>
          <ac:spMkLst>
            <pc:docMk/>
            <pc:sldMk cId="2847095299" sldId="311"/>
            <ac:spMk id="19" creationId="{4ADDC285-6F15-4C11-82F4-943ABF3446A0}"/>
          </ac:spMkLst>
        </pc:spChg>
        <pc:spChg chg="add del">
          <ac:chgData name="Benoît PARTHOENS" userId="9031a2a7-ac8f-49c7-95a7-c1fef42fac6e" providerId="ADAL" clId="{78F3B0BB-2A7A-41E8-92C6-0AE032272AB1}" dt="2022-04-18T10:43:30.545" v="209" actId="26606"/>
          <ac:spMkLst>
            <pc:docMk/>
            <pc:sldMk cId="2847095299" sldId="311"/>
            <ac:spMk id="19" creationId="{EE04B5EB-F158-4507-90DD-BD23620C7CC9}"/>
          </ac:spMkLst>
        </pc:spChg>
        <pc:spChg chg="add mod">
          <ac:chgData name="Benoît PARTHOENS" userId="9031a2a7-ac8f-49c7-95a7-c1fef42fac6e" providerId="ADAL" clId="{78F3B0BB-2A7A-41E8-92C6-0AE032272AB1}" dt="2022-04-20T20:26:15.542" v="255" actId="1076"/>
          <ac:spMkLst>
            <pc:docMk/>
            <pc:sldMk cId="2847095299" sldId="311"/>
            <ac:spMk id="20" creationId="{DBA7707F-1F4F-484A-9B72-F18B8ABBEFDF}"/>
          </ac:spMkLst>
        </pc:spChg>
        <pc:spChg chg="add del">
          <ac:chgData name="Benoît PARTHOENS" userId="9031a2a7-ac8f-49c7-95a7-c1fef42fac6e" providerId="ADAL" clId="{78F3B0BB-2A7A-41E8-92C6-0AE032272AB1}" dt="2022-04-18T10:43:30.545" v="209" actId="26606"/>
          <ac:spMkLst>
            <pc:docMk/>
            <pc:sldMk cId="2847095299" sldId="311"/>
            <ac:spMk id="20" creationId="{EBE2DC57-A7F4-40DA-AEE9-B1BEB92D8649}"/>
          </ac:spMkLst>
        </pc:spChg>
        <pc:spChg chg="add del">
          <ac:chgData name="Benoît PARTHOENS" userId="9031a2a7-ac8f-49c7-95a7-c1fef42fac6e" providerId="ADAL" clId="{78F3B0BB-2A7A-41E8-92C6-0AE032272AB1}" dt="2022-04-18T10:43:39.569" v="211" actId="26606"/>
          <ac:spMkLst>
            <pc:docMk/>
            <pc:sldMk cId="2847095299" sldId="311"/>
            <ac:spMk id="22" creationId="{879EECFE-814E-4B68-96A7-86A795BD22F7}"/>
          </ac:spMkLst>
        </pc:spChg>
        <pc:spChg chg="add del">
          <ac:chgData name="Benoît PARTHOENS" userId="9031a2a7-ac8f-49c7-95a7-c1fef42fac6e" providerId="ADAL" clId="{78F3B0BB-2A7A-41E8-92C6-0AE032272AB1}" dt="2022-04-18T10:43:39.569" v="211" actId="26606"/>
          <ac:spMkLst>
            <pc:docMk/>
            <pc:sldMk cId="2847095299" sldId="311"/>
            <ac:spMk id="23" creationId="{2836E6B1-02A2-4C9C-B1CB-35DA3DA74844}"/>
          </ac:spMkLst>
        </pc:spChg>
        <pc:spChg chg="add del">
          <ac:chgData name="Benoît PARTHOENS" userId="9031a2a7-ac8f-49c7-95a7-c1fef42fac6e" providerId="ADAL" clId="{78F3B0BB-2A7A-41E8-92C6-0AE032272AB1}" dt="2022-04-18T10:43:39.569" v="211" actId="26606"/>
          <ac:spMkLst>
            <pc:docMk/>
            <pc:sldMk cId="2847095299" sldId="311"/>
            <ac:spMk id="24" creationId="{AF180F00-B4B2-4196-BB1C-ECD21B03F0A9}"/>
          </ac:spMkLst>
        </pc:spChg>
        <pc:spChg chg="add">
          <ac:chgData name="Benoît PARTHOENS" userId="9031a2a7-ac8f-49c7-95a7-c1fef42fac6e" providerId="ADAL" clId="{78F3B0BB-2A7A-41E8-92C6-0AE032272AB1}" dt="2022-04-18T10:43:39.575" v="212" actId="26606"/>
          <ac:spMkLst>
            <pc:docMk/>
            <pc:sldMk cId="2847095299" sldId="311"/>
            <ac:spMk id="26" creationId="{879EECFE-814E-4B68-96A7-86A795BD22F7}"/>
          </ac:spMkLst>
        </pc:spChg>
        <pc:spChg chg="add">
          <ac:chgData name="Benoît PARTHOENS" userId="9031a2a7-ac8f-49c7-95a7-c1fef42fac6e" providerId="ADAL" clId="{78F3B0BB-2A7A-41E8-92C6-0AE032272AB1}" dt="2022-04-18T10:43:39.575" v="212" actId="26606"/>
          <ac:spMkLst>
            <pc:docMk/>
            <pc:sldMk cId="2847095299" sldId="311"/>
            <ac:spMk id="27" creationId="{06F847C8-7801-44D8-8CCA-CDBA7AD91A00}"/>
          </ac:spMkLst>
        </pc:spChg>
        <pc:spChg chg="add">
          <ac:chgData name="Benoît PARTHOENS" userId="9031a2a7-ac8f-49c7-95a7-c1fef42fac6e" providerId="ADAL" clId="{78F3B0BB-2A7A-41E8-92C6-0AE032272AB1}" dt="2022-04-18T10:43:39.575" v="212" actId="26606"/>
          <ac:spMkLst>
            <pc:docMk/>
            <pc:sldMk cId="2847095299" sldId="311"/>
            <ac:spMk id="28" creationId="{AF180F00-B4B2-4196-BB1C-ECD21B03F0A9}"/>
          </ac:spMkLst>
        </pc:spChg>
        <pc:spChg chg="add">
          <ac:chgData name="Benoît PARTHOENS" userId="9031a2a7-ac8f-49c7-95a7-c1fef42fac6e" providerId="ADAL" clId="{78F3B0BB-2A7A-41E8-92C6-0AE032272AB1}" dt="2022-04-18T10:43:39.575" v="212" actId="26606"/>
          <ac:spMkLst>
            <pc:docMk/>
            <pc:sldMk cId="2847095299" sldId="311"/>
            <ac:spMk id="29" creationId="{6E600F8C-C8F3-420C-9D3B-E1FBE7BAE481}"/>
          </ac:spMkLst>
        </pc:spChg>
        <pc:spChg chg="add mod">
          <ac:chgData name="Benoît PARTHOENS" userId="9031a2a7-ac8f-49c7-95a7-c1fef42fac6e" providerId="ADAL" clId="{78F3B0BB-2A7A-41E8-92C6-0AE032272AB1}" dt="2022-04-18T10:44:09.511" v="220" actId="1076"/>
          <ac:spMkLst>
            <pc:docMk/>
            <pc:sldMk cId="2847095299" sldId="311"/>
            <ac:spMk id="33" creationId="{E257AFC8-4B66-4624-83F0-1C8B45CBB8BA}"/>
          </ac:spMkLst>
        </pc:spChg>
        <pc:spChg chg="add mod">
          <ac:chgData name="Benoît PARTHOENS" userId="9031a2a7-ac8f-49c7-95a7-c1fef42fac6e" providerId="ADAL" clId="{78F3B0BB-2A7A-41E8-92C6-0AE032272AB1}" dt="2022-04-18T10:44:09.511" v="220" actId="1076"/>
          <ac:spMkLst>
            <pc:docMk/>
            <pc:sldMk cId="2847095299" sldId="311"/>
            <ac:spMk id="34" creationId="{E57BBA5D-8712-47A2-909F-4B817051DB56}"/>
          </ac:spMkLst>
        </pc:spChg>
        <pc:graphicFrameChg chg="del">
          <ac:chgData name="Benoît PARTHOENS" userId="9031a2a7-ac8f-49c7-95a7-c1fef42fac6e" providerId="ADAL" clId="{78F3B0BB-2A7A-41E8-92C6-0AE032272AB1}" dt="2022-04-18T10:43:13.071" v="205" actId="21"/>
          <ac:graphicFrameMkLst>
            <pc:docMk/>
            <pc:sldMk cId="2847095299" sldId="311"/>
            <ac:graphicFrameMk id="4" creationId="{5739EF7E-F771-4BD7-958A-ECCE9D26D5B8}"/>
          </ac:graphicFrameMkLst>
        </pc:graphicFrameChg>
        <pc:graphicFrameChg chg="del">
          <ac:chgData name="Benoît PARTHOENS" userId="9031a2a7-ac8f-49c7-95a7-c1fef42fac6e" providerId="ADAL" clId="{78F3B0BB-2A7A-41E8-92C6-0AE032272AB1}" dt="2022-04-18T10:43:13.071" v="205" actId="21"/>
          <ac:graphicFrameMkLst>
            <pc:docMk/>
            <pc:sldMk cId="2847095299" sldId="311"/>
            <ac:graphicFrameMk id="5" creationId="{B5E105A6-9BF6-4B7C-BD9C-85F8BF277BBF}"/>
          </ac:graphicFrameMkLst>
        </pc:graphicFrameChg>
        <pc:graphicFrameChg chg="del">
          <ac:chgData name="Benoît PARTHOENS" userId="9031a2a7-ac8f-49c7-95a7-c1fef42fac6e" providerId="ADAL" clId="{78F3B0BB-2A7A-41E8-92C6-0AE032272AB1}" dt="2022-04-18T10:43:13.071" v="205" actId="21"/>
          <ac:graphicFrameMkLst>
            <pc:docMk/>
            <pc:sldMk cId="2847095299" sldId="311"/>
            <ac:graphicFrameMk id="6" creationId="{2EA2C0FC-02A2-4F65-9B97-6CE842A15CC0}"/>
          </ac:graphicFrameMkLst>
        </pc:graphicFrameChg>
        <pc:graphicFrameChg chg="add mod">
          <ac:chgData name="Benoît PARTHOENS" userId="9031a2a7-ac8f-49c7-95a7-c1fef42fac6e" providerId="ADAL" clId="{78F3B0BB-2A7A-41E8-92C6-0AE032272AB1}" dt="2022-04-18T10:44:09.511" v="220" actId="1076"/>
          <ac:graphicFrameMkLst>
            <pc:docMk/>
            <pc:sldMk cId="2847095299" sldId="311"/>
            <ac:graphicFrameMk id="25" creationId="{A4103939-93E0-456B-AEF1-CD1922100891}"/>
          </ac:graphicFrameMkLst>
        </pc:graphicFrameChg>
        <pc:graphicFrameChg chg="add mod">
          <ac:chgData name="Benoît PARTHOENS" userId="9031a2a7-ac8f-49c7-95a7-c1fef42fac6e" providerId="ADAL" clId="{78F3B0BB-2A7A-41E8-92C6-0AE032272AB1}" dt="2022-04-18T10:44:09.511" v="220" actId="1076"/>
          <ac:graphicFrameMkLst>
            <pc:docMk/>
            <pc:sldMk cId="2847095299" sldId="311"/>
            <ac:graphicFrameMk id="31" creationId="{87B003DE-8F89-4998-935A-45E84AAEBB89}"/>
          </ac:graphicFrameMkLst>
        </pc:graphicFrameChg>
        <pc:graphicFrameChg chg="add mod">
          <ac:chgData name="Benoît PARTHOENS" userId="9031a2a7-ac8f-49c7-95a7-c1fef42fac6e" providerId="ADAL" clId="{78F3B0BB-2A7A-41E8-92C6-0AE032272AB1}" dt="2022-04-18T10:44:09.511" v="220" actId="1076"/>
          <ac:graphicFrameMkLst>
            <pc:docMk/>
            <pc:sldMk cId="2847095299" sldId="311"/>
            <ac:graphicFrameMk id="32" creationId="{D5CC6C63-7000-4BC0-8F06-90FE3BCC0FD8}"/>
          </ac:graphicFrameMkLst>
        </pc:graphicFrameChg>
        <pc:cxnChg chg="add del">
          <ac:chgData name="Benoît PARTHOENS" userId="9031a2a7-ac8f-49c7-95a7-c1fef42fac6e" providerId="ADAL" clId="{78F3B0BB-2A7A-41E8-92C6-0AE032272AB1}" dt="2022-04-18T10:43:26.352" v="207" actId="26606"/>
          <ac:cxnSpMkLst>
            <pc:docMk/>
            <pc:sldMk cId="2847095299" sldId="311"/>
            <ac:cxnSpMk id="15" creationId="{7AA55BF2-380C-4942-8AB1-55A6A52A35F8}"/>
          </ac:cxnSpMkLst>
        </pc:cxnChg>
        <pc:cxnChg chg="add">
          <ac:chgData name="Benoît PARTHOENS" userId="9031a2a7-ac8f-49c7-95a7-c1fef42fac6e" providerId="ADAL" clId="{78F3B0BB-2A7A-41E8-92C6-0AE032272AB1}" dt="2022-04-18T10:43:39.575" v="212" actId="26606"/>
          <ac:cxnSpMkLst>
            <pc:docMk/>
            <pc:sldMk cId="2847095299" sldId="311"/>
            <ac:cxnSpMk id="30" creationId="{7AA55BF2-380C-4942-8AB1-55A6A52A35F8}"/>
          </ac:cxnSpMkLst>
        </pc:cxnChg>
      </pc:sldChg>
      <pc:sldChg chg="addSp modSp mod setBg">
        <pc:chgData name="Benoît PARTHOENS" userId="9031a2a7-ac8f-49c7-95a7-c1fef42fac6e" providerId="ADAL" clId="{78F3B0BB-2A7A-41E8-92C6-0AE032272AB1}" dt="2022-04-18T10:46:00.211" v="236" actId="1076"/>
        <pc:sldMkLst>
          <pc:docMk/>
          <pc:sldMk cId="309516079" sldId="312"/>
        </pc:sldMkLst>
        <pc:spChg chg="mod">
          <ac:chgData name="Benoît PARTHOENS" userId="9031a2a7-ac8f-49c7-95a7-c1fef42fac6e" providerId="ADAL" clId="{78F3B0BB-2A7A-41E8-92C6-0AE032272AB1}" dt="2022-04-18T10:45:39.926" v="232" actId="26606"/>
          <ac:spMkLst>
            <pc:docMk/>
            <pc:sldMk cId="309516079" sldId="312"/>
            <ac:spMk id="2" creationId="{C525B02E-3F5A-440A-A6B2-B1683F9BE2D2}"/>
          </ac:spMkLst>
        </pc:spChg>
        <pc:spChg chg="mod">
          <ac:chgData name="Benoît PARTHOENS" userId="9031a2a7-ac8f-49c7-95a7-c1fef42fac6e" providerId="ADAL" clId="{78F3B0BB-2A7A-41E8-92C6-0AE032272AB1}" dt="2022-04-18T10:46:00.211" v="236" actId="1076"/>
          <ac:spMkLst>
            <pc:docMk/>
            <pc:sldMk cId="309516079" sldId="312"/>
            <ac:spMk id="3" creationId="{0910EAF4-8F85-4357-BEA7-903DF56FD737}"/>
          </ac:spMkLst>
        </pc:spChg>
        <pc:spChg chg="add">
          <ac:chgData name="Benoît PARTHOENS" userId="9031a2a7-ac8f-49c7-95a7-c1fef42fac6e" providerId="ADAL" clId="{78F3B0BB-2A7A-41E8-92C6-0AE032272AB1}" dt="2022-04-18T10:45:39.926" v="232" actId="26606"/>
          <ac:spMkLst>
            <pc:docMk/>
            <pc:sldMk cId="309516079" sldId="312"/>
            <ac:spMk id="8" creationId="{081EA652-8C6A-4E69-BEB9-170809474553}"/>
          </ac:spMkLst>
        </pc:spChg>
        <pc:spChg chg="add">
          <ac:chgData name="Benoît PARTHOENS" userId="9031a2a7-ac8f-49c7-95a7-c1fef42fac6e" providerId="ADAL" clId="{78F3B0BB-2A7A-41E8-92C6-0AE032272AB1}" dt="2022-04-18T10:45:39.926" v="232" actId="26606"/>
          <ac:spMkLst>
            <pc:docMk/>
            <pc:sldMk cId="309516079" sldId="312"/>
            <ac:spMk id="10" creationId="{5298780A-33B9-4EA2-8F67-DE68AD62841B}"/>
          </ac:spMkLst>
        </pc:spChg>
        <pc:spChg chg="add">
          <ac:chgData name="Benoît PARTHOENS" userId="9031a2a7-ac8f-49c7-95a7-c1fef42fac6e" providerId="ADAL" clId="{78F3B0BB-2A7A-41E8-92C6-0AE032272AB1}" dt="2022-04-18T10:45:39.926" v="232" actId="26606"/>
          <ac:spMkLst>
            <pc:docMk/>
            <pc:sldMk cId="309516079" sldId="312"/>
            <ac:spMk id="12" creationId="{7F488E8B-4E1E-4402-8935-D4E6C02615C7}"/>
          </ac:spMkLst>
        </pc:spChg>
      </pc:sldChg>
      <pc:sldChg chg="addSp modSp mod setBg">
        <pc:chgData name="Benoît PARTHOENS" userId="9031a2a7-ac8f-49c7-95a7-c1fef42fac6e" providerId="ADAL" clId="{78F3B0BB-2A7A-41E8-92C6-0AE032272AB1}" dt="2022-04-18T10:46:19.999" v="237" actId="26606"/>
        <pc:sldMkLst>
          <pc:docMk/>
          <pc:sldMk cId="3360057273" sldId="313"/>
        </pc:sldMkLst>
        <pc:spChg chg="mod">
          <ac:chgData name="Benoît PARTHOENS" userId="9031a2a7-ac8f-49c7-95a7-c1fef42fac6e" providerId="ADAL" clId="{78F3B0BB-2A7A-41E8-92C6-0AE032272AB1}" dt="2022-04-18T10:46:19.999" v="237" actId="26606"/>
          <ac:spMkLst>
            <pc:docMk/>
            <pc:sldMk cId="3360057273" sldId="313"/>
            <ac:spMk id="2" creationId="{C525B02E-3F5A-440A-A6B2-B1683F9BE2D2}"/>
          </ac:spMkLst>
        </pc:spChg>
        <pc:spChg chg="mod">
          <ac:chgData name="Benoît PARTHOENS" userId="9031a2a7-ac8f-49c7-95a7-c1fef42fac6e" providerId="ADAL" clId="{78F3B0BB-2A7A-41E8-92C6-0AE032272AB1}" dt="2022-04-18T10:46:19.999" v="237" actId="26606"/>
          <ac:spMkLst>
            <pc:docMk/>
            <pc:sldMk cId="3360057273" sldId="313"/>
            <ac:spMk id="3" creationId="{0910EAF4-8F85-4357-BEA7-903DF56FD737}"/>
          </ac:spMkLst>
        </pc:spChg>
        <pc:spChg chg="add">
          <ac:chgData name="Benoît PARTHOENS" userId="9031a2a7-ac8f-49c7-95a7-c1fef42fac6e" providerId="ADAL" clId="{78F3B0BB-2A7A-41E8-92C6-0AE032272AB1}" dt="2022-04-18T10:46:19.999" v="237" actId="26606"/>
          <ac:spMkLst>
            <pc:docMk/>
            <pc:sldMk cId="3360057273" sldId="313"/>
            <ac:spMk id="8" creationId="{081EA652-8C6A-4E69-BEB9-170809474553}"/>
          </ac:spMkLst>
        </pc:spChg>
        <pc:spChg chg="add">
          <ac:chgData name="Benoît PARTHOENS" userId="9031a2a7-ac8f-49c7-95a7-c1fef42fac6e" providerId="ADAL" clId="{78F3B0BB-2A7A-41E8-92C6-0AE032272AB1}" dt="2022-04-18T10:46:19.999" v="237" actId="26606"/>
          <ac:spMkLst>
            <pc:docMk/>
            <pc:sldMk cId="3360057273" sldId="313"/>
            <ac:spMk id="10" creationId="{5298780A-33B9-4EA2-8F67-DE68AD62841B}"/>
          </ac:spMkLst>
        </pc:spChg>
        <pc:spChg chg="add">
          <ac:chgData name="Benoît PARTHOENS" userId="9031a2a7-ac8f-49c7-95a7-c1fef42fac6e" providerId="ADAL" clId="{78F3B0BB-2A7A-41E8-92C6-0AE032272AB1}" dt="2022-04-18T10:46:19.999" v="237" actId="26606"/>
          <ac:spMkLst>
            <pc:docMk/>
            <pc:sldMk cId="3360057273" sldId="313"/>
            <ac:spMk id="12" creationId="{7F488E8B-4E1E-4402-8935-D4E6C02615C7}"/>
          </ac:spMkLst>
        </pc:spChg>
      </pc:sldChg>
      <pc:sldChg chg="addSp modSp mod setBg">
        <pc:chgData name="Benoît PARTHOENS" userId="9031a2a7-ac8f-49c7-95a7-c1fef42fac6e" providerId="ADAL" clId="{78F3B0BB-2A7A-41E8-92C6-0AE032272AB1}" dt="2022-04-18T10:46:34.926" v="238" actId="26606"/>
        <pc:sldMkLst>
          <pc:docMk/>
          <pc:sldMk cId="4245160528" sldId="314"/>
        </pc:sldMkLst>
        <pc:spChg chg="mod">
          <ac:chgData name="Benoît PARTHOENS" userId="9031a2a7-ac8f-49c7-95a7-c1fef42fac6e" providerId="ADAL" clId="{78F3B0BB-2A7A-41E8-92C6-0AE032272AB1}" dt="2022-04-18T10:46:34.926" v="238" actId="26606"/>
          <ac:spMkLst>
            <pc:docMk/>
            <pc:sldMk cId="4245160528" sldId="314"/>
            <ac:spMk id="2" creationId="{C525B02E-3F5A-440A-A6B2-B1683F9BE2D2}"/>
          </ac:spMkLst>
        </pc:spChg>
        <pc:spChg chg="mod">
          <ac:chgData name="Benoît PARTHOENS" userId="9031a2a7-ac8f-49c7-95a7-c1fef42fac6e" providerId="ADAL" clId="{78F3B0BB-2A7A-41E8-92C6-0AE032272AB1}" dt="2022-04-18T10:46:34.926" v="238" actId="26606"/>
          <ac:spMkLst>
            <pc:docMk/>
            <pc:sldMk cId="4245160528" sldId="314"/>
            <ac:spMk id="3" creationId="{0910EAF4-8F85-4357-BEA7-903DF56FD737}"/>
          </ac:spMkLst>
        </pc:spChg>
        <pc:spChg chg="add">
          <ac:chgData name="Benoît PARTHOENS" userId="9031a2a7-ac8f-49c7-95a7-c1fef42fac6e" providerId="ADAL" clId="{78F3B0BB-2A7A-41E8-92C6-0AE032272AB1}" dt="2022-04-18T10:46:34.926" v="238" actId="26606"/>
          <ac:spMkLst>
            <pc:docMk/>
            <pc:sldMk cId="4245160528" sldId="314"/>
            <ac:spMk id="8" creationId="{081EA652-8C6A-4E69-BEB9-170809474553}"/>
          </ac:spMkLst>
        </pc:spChg>
        <pc:spChg chg="add">
          <ac:chgData name="Benoît PARTHOENS" userId="9031a2a7-ac8f-49c7-95a7-c1fef42fac6e" providerId="ADAL" clId="{78F3B0BB-2A7A-41E8-92C6-0AE032272AB1}" dt="2022-04-18T10:46:34.926" v="238" actId="26606"/>
          <ac:spMkLst>
            <pc:docMk/>
            <pc:sldMk cId="4245160528" sldId="314"/>
            <ac:spMk id="10" creationId="{5298780A-33B9-4EA2-8F67-DE68AD62841B}"/>
          </ac:spMkLst>
        </pc:spChg>
        <pc:spChg chg="add">
          <ac:chgData name="Benoît PARTHOENS" userId="9031a2a7-ac8f-49c7-95a7-c1fef42fac6e" providerId="ADAL" clId="{78F3B0BB-2A7A-41E8-92C6-0AE032272AB1}" dt="2022-04-18T10:46:34.926" v="238" actId="26606"/>
          <ac:spMkLst>
            <pc:docMk/>
            <pc:sldMk cId="4245160528" sldId="314"/>
            <ac:spMk id="12" creationId="{7F488E8B-4E1E-4402-8935-D4E6C02615C7}"/>
          </ac:spMkLst>
        </pc:spChg>
      </pc:sldChg>
      <pc:sldChg chg="modSp add mod modNotesTx">
        <pc:chgData name="Benoît PARTHOENS" userId="9031a2a7-ac8f-49c7-95a7-c1fef42fac6e" providerId="ADAL" clId="{78F3B0BB-2A7A-41E8-92C6-0AE032272AB1}" dt="2022-04-21T09:23:29.650" v="256"/>
        <pc:sldMkLst>
          <pc:docMk/>
          <pc:sldMk cId="2025782617" sldId="321"/>
        </pc:sldMkLst>
        <pc:spChg chg="mod">
          <ac:chgData name="Benoît PARTHOENS" userId="9031a2a7-ac8f-49c7-95a7-c1fef42fac6e" providerId="ADAL" clId="{78F3B0BB-2A7A-41E8-92C6-0AE032272AB1}" dt="2022-04-20T20:17:16.726" v="251" actId="20577"/>
          <ac:spMkLst>
            <pc:docMk/>
            <pc:sldMk cId="2025782617" sldId="321"/>
            <ac:spMk id="3" creationId="{22365962-DD83-4E38-869F-A62544E01FB5}"/>
          </ac:spMkLst>
        </pc:spChg>
      </pc:sldChg>
    </pc:docChg>
  </pc:docChgLst>
  <pc:docChgLst>
    <pc:chgData name="Benoît PARTHOENS" userId="9031a2a7-ac8f-49c7-95a7-c1fef42fac6e" providerId="ADAL" clId="{520C1D77-C411-49F8-BC8F-D945989ADC47}"/>
    <pc:docChg chg="undo custSel addSld delSld modSld">
      <pc:chgData name="Benoît PARTHOENS" userId="9031a2a7-ac8f-49c7-95a7-c1fef42fac6e" providerId="ADAL" clId="{520C1D77-C411-49F8-BC8F-D945989ADC47}" dt="2024-03-28T11:18:00.723" v="113" actId="14734"/>
      <pc:docMkLst>
        <pc:docMk/>
      </pc:docMkLst>
      <pc:sldChg chg="modSp">
        <pc:chgData name="Benoît PARTHOENS" userId="9031a2a7-ac8f-49c7-95a7-c1fef42fac6e" providerId="ADAL" clId="{520C1D77-C411-49F8-BC8F-D945989ADC47}" dt="2024-03-28T10:38:24.020" v="46" actId="20577"/>
        <pc:sldMkLst>
          <pc:docMk/>
          <pc:sldMk cId="409131614" sldId="259"/>
        </pc:sldMkLst>
        <pc:spChg chg="mod">
          <ac:chgData name="Benoît PARTHOENS" userId="9031a2a7-ac8f-49c7-95a7-c1fef42fac6e" providerId="ADAL" clId="{520C1D77-C411-49F8-BC8F-D945989ADC47}" dt="2024-03-28T10:38:24.020" v="46" actId="20577"/>
          <ac:spMkLst>
            <pc:docMk/>
            <pc:sldMk cId="409131614" sldId="259"/>
            <ac:spMk id="10" creationId="{86F8BF71-0A06-4DFC-90F8-24F5AA281E0A}"/>
          </ac:spMkLst>
        </pc:spChg>
      </pc:sldChg>
      <pc:sldChg chg="modNotesTx">
        <pc:chgData name="Benoît PARTHOENS" userId="9031a2a7-ac8f-49c7-95a7-c1fef42fac6e" providerId="ADAL" clId="{520C1D77-C411-49F8-BC8F-D945989ADC47}" dt="2024-03-28T11:04:26.657" v="49" actId="20577"/>
        <pc:sldMkLst>
          <pc:docMk/>
          <pc:sldMk cId="752080565" sldId="287"/>
        </pc:sldMkLst>
      </pc:sldChg>
      <pc:sldChg chg="addSp modSp mod">
        <pc:chgData name="Benoît PARTHOENS" userId="9031a2a7-ac8f-49c7-95a7-c1fef42fac6e" providerId="ADAL" clId="{520C1D77-C411-49F8-BC8F-D945989ADC47}" dt="2024-03-28T11:18:00.723" v="113" actId="14734"/>
        <pc:sldMkLst>
          <pc:docMk/>
          <pc:sldMk cId="4079415506" sldId="290"/>
        </pc:sldMkLst>
        <pc:spChg chg="mod">
          <ac:chgData name="Benoît PARTHOENS" userId="9031a2a7-ac8f-49c7-95a7-c1fef42fac6e" providerId="ADAL" clId="{520C1D77-C411-49F8-BC8F-D945989ADC47}" dt="2024-03-28T11:16:02.608" v="94" actId="1035"/>
          <ac:spMkLst>
            <pc:docMk/>
            <pc:sldMk cId="4079415506" sldId="290"/>
            <ac:spMk id="7" creationId="{CDF35ECD-25C5-4534-A3E6-CD0D318D64B1}"/>
          </ac:spMkLst>
        </pc:spChg>
        <pc:spChg chg="mod">
          <ac:chgData name="Benoît PARTHOENS" userId="9031a2a7-ac8f-49c7-95a7-c1fef42fac6e" providerId="ADAL" clId="{520C1D77-C411-49F8-BC8F-D945989ADC47}" dt="2024-03-28T11:16:02.608" v="94" actId="1035"/>
          <ac:spMkLst>
            <pc:docMk/>
            <pc:sldMk cId="4079415506" sldId="290"/>
            <ac:spMk id="11" creationId="{08F057FE-5ED3-45F6-B39F-3B106BF406BE}"/>
          </ac:spMkLst>
        </pc:spChg>
        <pc:spChg chg="mod">
          <ac:chgData name="Benoît PARTHOENS" userId="9031a2a7-ac8f-49c7-95a7-c1fef42fac6e" providerId="ADAL" clId="{520C1D77-C411-49F8-BC8F-D945989ADC47}" dt="2024-03-28T11:16:02.608" v="94" actId="1035"/>
          <ac:spMkLst>
            <pc:docMk/>
            <pc:sldMk cId="4079415506" sldId="290"/>
            <ac:spMk id="12" creationId="{A1BA67CC-2E88-4A25-848F-66657D5DD7C4}"/>
          </ac:spMkLst>
        </pc:spChg>
        <pc:graphicFrameChg chg="add mod">
          <ac:chgData name="Benoît PARTHOENS" userId="9031a2a7-ac8f-49c7-95a7-c1fef42fac6e" providerId="ADAL" clId="{520C1D77-C411-49F8-BC8F-D945989ADC47}" dt="2024-03-28T11:16:14.640" v="96"/>
          <ac:graphicFrameMkLst>
            <pc:docMk/>
            <pc:sldMk cId="4079415506" sldId="290"/>
            <ac:graphicFrameMk id="3" creationId="{43EFE498-A7B9-5E40-963A-43DF5548FC4F}"/>
          </ac:graphicFrameMkLst>
        </pc:graphicFrameChg>
        <pc:graphicFrameChg chg="mod">
          <ac:chgData name="Benoît PARTHOENS" userId="9031a2a7-ac8f-49c7-95a7-c1fef42fac6e" providerId="ADAL" clId="{520C1D77-C411-49F8-BC8F-D945989ADC47}" dt="2024-03-28T11:16:02.608" v="94" actId="1035"/>
          <ac:graphicFrameMkLst>
            <pc:docMk/>
            <pc:sldMk cId="4079415506" sldId="290"/>
            <ac:graphicFrameMk id="4" creationId="{C32A8130-4B52-4B51-921F-B94BE63F0ADB}"/>
          </ac:graphicFrameMkLst>
        </pc:graphicFrameChg>
        <pc:graphicFrameChg chg="mod">
          <ac:chgData name="Benoît PARTHOENS" userId="9031a2a7-ac8f-49c7-95a7-c1fef42fac6e" providerId="ADAL" clId="{520C1D77-C411-49F8-BC8F-D945989ADC47}" dt="2024-03-28T11:16:02.608" v="94" actId="1035"/>
          <ac:graphicFrameMkLst>
            <pc:docMk/>
            <pc:sldMk cId="4079415506" sldId="290"/>
            <ac:graphicFrameMk id="5" creationId="{75B995EF-CFE9-4096-97C2-53B2A484B6C1}"/>
          </ac:graphicFrameMkLst>
        </pc:graphicFrameChg>
        <pc:graphicFrameChg chg="mod">
          <ac:chgData name="Benoît PARTHOENS" userId="9031a2a7-ac8f-49c7-95a7-c1fef42fac6e" providerId="ADAL" clId="{520C1D77-C411-49F8-BC8F-D945989ADC47}" dt="2024-03-28T11:16:02.608" v="94" actId="1035"/>
          <ac:graphicFrameMkLst>
            <pc:docMk/>
            <pc:sldMk cId="4079415506" sldId="290"/>
            <ac:graphicFrameMk id="6" creationId="{770C307D-10A0-466C-95DE-A387EC5B7390}"/>
          </ac:graphicFrameMkLst>
        </pc:graphicFrameChg>
        <pc:graphicFrameChg chg="mod">
          <ac:chgData name="Benoît PARTHOENS" userId="9031a2a7-ac8f-49c7-95a7-c1fef42fac6e" providerId="ADAL" clId="{520C1D77-C411-49F8-BC8F-D945989ADC47}" dt="2024-03-28T11:16:02.608" v="94" actId="1035"/>
          <ac:graphicFrameMkLst>
            <pc:docMk/>
            <pc:sldMk cId="4079415506" sldId="290"/>
            <ac:graphicFrameMk id="8" creationId="{3F6A7265-BAE9-4BBC-B318-4508515EFF67}"/>
          </ac:graphicFrameMkLst>
        </pc:graphicFrameChg>
        <pc:graphicFrameChg chg="mod">
          <ac:chgData name="Benoît PARTHOENS" userId="9031a2a7-ac8f-49c7-95a7-c1fef42fac6e" providerId="ADAL" clId="{520C1D77-C411-49F8-BC8F-D945989ADC47}" dt="2024-03-28T11:16:02.608" v="94" actId="1035"/>
          <ac:graphicFrameMkLst>
            <pc:docMk/>
            <pc:sldMk cId="4079415506" sldId="290"/>
            <ac:graphicFrameMk id="9" creationId="{8D0FC9FE-FC4F-45B7-A301-5B4D872E6C03}"/>
          </ac:graphicFrameMkLst>
        </pc:graphicFrameChg>
        <pc:graphicFrameChg chg="mod">
          <ac:chgData name="Benoît PARTHOENS" userId="9031a2a7-ac8f-49c7-95a7-c1fef42fac6e" providerId="ADAL" clId="{520C1D77-C411-49F8-BC8F-D945989ADC47}" dt="2024-03-28T11:16:02.608" v="94" actId="1035"/>
          <ac:graphicFrameMkLst>
            <pc:docMk/>
            <pc:sldMk cId="4079415506" sldId="290"/>
            <ac:graphicFrameMk id="10" creationId="{F1B015C2-F9EB-4919-AAE5-3680182CF568}"/>
          </ac:graphicFrameMkLst>
        </pc:graphicFrameChg>
        <pc:graphicFrameChg chg="add mod modGraphic">
          <ac:chgData name="Benoît PARTHOENS" userId="9031a2a7-ac8f-49c7-95a7-c1fef42fac6e" providerId="ADAL" clId="{520C1D77-C411-49F8-BC8F-D945989ADC47}" dt="2024-03-28T11:18:00.723" v="113" actId="14734"/>
          <ac:graphicFrameMkLst>
            <pc:docMk/>
            <pc:sldMk cId="4079415506" sldId="290"/>
            <ac:graphicFrameMk id="13" creationId="{9F8833A4-1ACB-B883-565D-BFDC2D1E4A20}"/>
          </ac:graphicFrameMkLst>
        </pc:graphicFrameChg>
      </pc:sldChg>
      <pc:sldChg chg="modSp mod">
        <pc:chgData name="Benoît PARTHOENS" userId="9031a2a7-ac8f-49c7-95a7-c1fef42fac6e" providerId="ADAL" clId="{520C1D77-C411-49F8-BC8F-D945989ADC47}" dt="2024-03-28T11:13:01.840" v="51" actId="20577"/>
        <pc:sldMkLst>
          <pc:docMk/>
          <pc:sldMk cId="1170732292" sldId="315"/>
        </pc:sldMkLst>
        <pc:spChg chg="mod">
          <ac:chgData name="Benoît PARTHOENS" userId="9031a2a7-ac8f-49c7-95a7-c1fef42fac6e" providerId="ADAL" clId="{520C1D77-C411-49F8-BC8F-D945989ADC47}" dt="2024-03-28T11:13:01.840" v="51" actId="20577"/>
          <ac:spMkLst>
            <pc:docMk/>
            <pc:sldMk cId="1170732292" sldId="315"/>
            <ac:spMk id="3" creationId="{986AD3F3-565F-4F2A-AF8E-E2519D6943D4}"/>
          </ac:spMkLst>
        </pc:spChg>
      </pc:sldChg>
      <pc:sldChg chg="addSp delSp modSp new mod setBg">
        <pc:chgData name="Benoît PARTHOENS" userId="9031a2a7-ac8f-49c7-95a7-c1fef42fac6e" providerId="ADAL" clId="{520C1D77-C411-49F8-BC8F-D945989ADC47}" dt="2023-04-19T08:02:07.326" v="35" actId="20577"/>
        <pc:sldMkLst>
          <pc:docMk/>
          <pc:sldMk cId="296210338" sldId="322"/>
        </pc:sldMkLst>
        <pc:spChg chg="mod">
          <ac:chgData name="Benoît PARTHOENS" userId="9031a2a7-ac8f-49c7-95a7-c1fef42fac6e" providerId="ADAL" clId="{520C1D77-C411-49F8-BC8F-D945989ADC47}" dt="2023-04-19T07:52:26.598" v="16" actId="26606"/>
          <ac:spMkLst>
            <pc:docMk/>
            <pc:sldMk cId="296210338" sldId="322"/>
            <ac:spMk id="2" creationId="{59BD079A-3FC9-879F-78F7-06B828D4259C}"/>
          </ac:spMkLst>
        </pc:spChg>
        <pc:spChg chg="mod">
          <ac:chgData name="Benoît PARTHOENS" userId="9031a2a7-ac8f-49c7-95a7-c1fef42fac6e" providerId="ADAL" clId="{520C1D77-C411-49F8-BC8F-D945989ADC47}" dt="2023-04-19T08:02:07.326" v="35" actId="20577"/>
          <ac:spMkLst>
            <pc:docMk/>
            <pc:sldMk cId="296210338" sldId="322"/>
            <ac:spMk id="3" creationId="{302C6AD2-E9FD-D0D1-54F2-49F7EA60DA9D}"/>
          </ac:spMkLst>
        </pc:spChg>
        <pc:spChg chg="add">
          <ac:chgData name="Benoît PARTHOENS" userId="9031a2a7-ac8f-49c7-95a7-c1fef42fac6e" providerId="ADAL" clId="{520C1D77-C411-49F8-BC8F-D945989ADC47}" dt="2023-04-19T07:52:26.598" v="16" actId="26606"/>
          <ac:spMkLst>
            <pc:docMk/>
            <pc:sldMk cId="296210338" sldId="322"/>
            <ac:spMk id="8" creationId="{100EDD19-6802-4EC3-95CE-CFFAB042CFD6}"/>
          </ac:spMkLst>
        </pc:spChg>
        <pc:spChg chg="add del">
          <ac:chgData name="Benoît PARTHOENS" userId="9031a2a7-ac8f-49c7-95a7-c1fef42fac6e" providerId="ADAL" clId="{520C1D77-C411-49F8-BC8F-D945989ADC47}" dt="2023-04-19T07:52:19.399" v="13" actId="26606"/>
          <ac:spMkLst>
            <pc:docMk/>
            <pc:sldMk cId="296210338" sldId="322"/>
            <ac:spMk id="9" creationId="{2C61293E-6EBE-43EF-A52C-9BEBFD7679D4}"/>
          </ac:spMkLst>
        </pc:spChg>
        <pc:spChg chg="add">
          <ac:chgData name="Benoît PARTHOENS" userId="9031a2a7-ac8f-49c7-95a7-c1fef42fac6e" providerId="ADAL" clId="{520C1D77-C411-49F8-BC8F-D945989ADC47}" dt="2023-04-19T07:52:26.598" v="16" actId="26606"/>
          <ac:spMkLst>
            <pc:docMk/>
            <pc:sldMk cId="296210338" sldId="322"/>
            <ac:spMk id="10" creationId="{DB17E863-922E-4C26-BD64-E8FD41D28661}"/>
          </ac:spMkLst>
        </pc:spChg>
        <pc:spChg chg="add del">
          <ac:chgData name="Benoît PARTHOENS" userId="9031a2a7-ac8f-49c7-95a7-c1fef42fac6e" providerId="ADAL" clId="{520C1D77-C411-49F8-BC8F-D945989ADC47}" dt="2023-04-19T07:52:19.399" v="13" actId="26606"/>
          <ac:spMkLst>
            <pc:docMk/>
            <pc:sldMk cId="296210338" sldId="322"/>
            <ac:spMk id="11" creationId="{21540236-BFD5-4A9D-8840-4703E7F76825}"/>
          </ac:spMkLst>
        </pc:spChg>
        <pc:spChg chg="add del">
          <ac:chgData name="Benoît PARTHOENS" userId="9031a2a7-ac8f-49c7-95a7-c1fef42fac6e" providerId="ADAL" clId="{520C1D77-C411-49F8-BC8F-D945989ADC47}" dt="2023-04-19T07:52:26.592" v="15" actId="26606"/>
          <ac:spMkLst>
            <pc:docMk/>
            <pc:sldMk cId="296210338" sldId="322"/>
            <ac:spMk id="13" creationId="{F13C74B1-5B17-4795-BED0-7140497B445A}"/>
          </ac:spMkLst>
        </pc:spChg>
        <pc:spChg chg="add del">
          <ac:chgData name="Benoît PARTHOENS" userId="9031a2a7-ac8f-49c7-95a7-c1fef42fac6e" providerId="ADAL" clId="{520C1D77-C411-49F8-BC8F-D945989ADC47}" dt="2023-04-19T07:52:26.592" v="15" actId="26606"/>
          <ac:spMkLst>
            <pc:docMk/>
            <pc:sldMk cId="296210338" sldId="322"/>
            <ac:spMk id="14" creationId="{D4974D33-8DC5-464E-8C6D-BE58F0669C17}"/>
          </ac:spMkLst>
        </pc:spChg>
        <pc:picChg chg="add del">
          <ac:chgData name="Benoît PARTHOENS" userId="9031a2a7-ac8f-49c7-95a7-c1fef42fac6e" providerId="ADAL" clId="{520C1D77-C411-49F8-BC8F-D945989ADC47}" dt="2023-04-19T07:52:19.399" v="13" actId="26606"/>
          <ac:picMkLst>
            <pc:docMk/>
            <pc:sldMk cId="296210338" sldId="322"/>
            <ac:picMk id="5" creationId="{F725F5DC-1FCD-2A69-2012-47AF411FC042}"/>
          </ac:picMkLst>
        </pc:picChg>
        <pc:picChg chg="add del">
          <ac:chgData name="Benoît PARTHOENS" userId="9031a2a7-ac8f-49c7-95a7-c1fef42fac6e" providerId="ADAL" clId="{520C1D77-C411-49F8-BC8F-D945989ADC47}" dt="2023-04-19T07:52:26.592" v="15" actId="26606"/>
          <ac:picMkLst>
            <pc:docMk/>
            <pc:sldMk cId="296210338" sldId="322"/>
            <ac:picMk id="15" creationId="{3441D970-96DC-3881-5EB3-C80E1171CA94}"/>
          </ac:picMkLst>
        </pc:picChg>
      </pc:sldChg>
      <pc:sldChg chg="delSp add del setBg delDesignElem">
        <pc:chgData name="Benoît PARTHOENS" userId="9031a2a7-ac8f-49c7-95a7-c1fef42fac6e" providerId="ADAL" clId="{520C1D77-C411-49F8-BC8F-D945989ADC47}" dt="2023-04-19T07:51:20.906" v="8" actId="47"/>
        <pc:sldMkLst>
          <pc:docMk/>
          <pc:sldMk cId="68671152" sldId="358"/>
        </pc:sldMkLst>
        <pc:spChg chg="del">
          <ac:chgData name="Benoît PARTHOENS" userId="9031a2a7-ac8f-49c7-95a7-c1fef42fac6e" providerId="ADAL" clId="{520C1D77-C411-49F8-BC8F-D945989ADC47}" dt="2023-04-19T07:51:17.152" v="7"/>
          <ac:spMkLst>
            <pc:docMk/>
            <pc:sldMk cId="68671152" sldId="358"/>
            <ac:spMk id="6" creationId="{EA67B5B4-3A24-436E-B663-1B2EBFF8A0CD}"/>
          </ac:spMkLst>
        </pc:spChg>
        <pc:spChg chg="del">
          <ac:chgData name="Benoît PARTHOENS" userId="9031a2a7-ac8f-49c7-95a7-c1fef42fac6e" providerId="ADAL" clId="{520C1D77-C411-49F8-BC8F-D945989ADC47}" dt="2023-04-19T07:51:17.152" v="7"/>
          <ac:spMkLst>
            <pc:docMk/>
            <pc:sldMk cId="68671152" sldId="358"/>
            <ac:spMk id="7" creationId="{987FDF89-C993-41F4-A1B8-DBAFF16008A9}"/>
          </ac:spMkLst>
        </pc:spChg>
        <pc:spChg chg="del">
          <ac:chgData name="Benoît PARTHOENS" userId="9031a2a7-ac8f-49c7-95a7-c1fef42fac6e" providerId="ADAL" clId="{520C1D77-C411-49F8-BC8F-D945989ADC47}" dt="2023-04-19T07:51:17.152" v="7"/>
          <ac:spMkLst>
            <pc:docMk/>
            <pc:sldMk cId="68671152" sldId="358"/>
            <ac:spMk id="8" creationId="{64E585EA-75FD-4025-8270-F66A58A15CDA}"/>
          </ac:spMkLst>
        </pc:spChg>
      </pc:sldChg>
    </pc:docChg>
  </pc:docChgLst>
  <pc:docChgLst>
    <pc:chgData name="Benoît PARTHOENS" userId="9031a2a7-ac8f-49c7-95a7-c1fef42fac6e" providerId="ADAL" clId="{1FC26126-637F-422F-950E-8ED967AE6555}"/>
    <pc:docChg chg="delSld modSld">
      <pc:chgData name="Benoît PARTHOENS" userId="9031a2a7-ac8f-49c7-95a7-c1fef42fac6e" providerId="ADAL" clId="{1FC26126-637F-422F-950E-8ED967AE6555}" dt="2024-04-17T08:19:21.817" v="38" actId="47"/>
      <pc:docMkLst>
        <pc:docMk/>
      </pc:docMkLst>
      <pc:sldChg chg="modNotesTx">
        <pc:chgData name="Benoît PARTHOENS" userId="9031a2a7-ac8f-49c7-95a7-c1fef42fac6e" providerId="ADAL" clId="{1FC26126-637F-422F-950E-8ED967AE6555}" dt="2024-04-17T08:17:52.374" v="7" actId="6549"/>
        <pc:sldMkLst>
          <pc:docMk/>
          <pc:sldMk cId="2868767104" sldId="257"/>
        </pc:sldMkLst>
      </pc:sldChg>
      <pc:sldChg chg="modNotesTx">
        <pc:chgData name="Benoît PARTHOENS" userId="9031a2a7-ac8f-49c7-95a7-c1fef42fac6e" providerId="ADAL" clId="{1FC26126-637F-422F-950E-8ED967AE6555}" dt="2024-04-17T08:17:58.207" v="9" actId="6549"/>
        <pc:sldMkLst>
          <pc:docMk/>
          <pc:sldMk cId="3376458362" sldId="258"/>
        </pc:sldMkLst>
      </pc:sldChg>
      <pc:sldChg chg="modNotesTx">
        <pc:chgData name="Benoît PARTHOENS" userId="9031a2a7-ac8f-49c7-95a7-c1fef42fac6e" providerId="ADAL" clId="{1FC26126-637F-422F-950E-8ED967AE6555}" dt="2024-04-17T08:18:01.667" v="10" actId="6549"/>
        <pc:sldMkLst>
          <pc:docMk/>
          <pc:sldMk cId="409131614" sldId="259"/>
        </pc:sldMkLst>
      </pc:sldChg>
      <pc:sldChg chg="modNotesTx">
        <pc:chgData name="Benoît PARTHOENS" userId="9031a2a7-ac8f-49c7-95a7-c1fef42fac6e" providerId="ADAL" clId="{1FC26126-637F-422F-950E-8ED967AE6555}" dt="2024-04-17T08:17:55.158" v="8" actId="6549"/>
        <pc:sldMkLst>
          <pc:docMk/>
          <pc:sldMk cId="1107561842" sldId="272"/>
        </pc:sldMkLst>
      </pc:sldChg>
      <pc:sldChg chg="modNotesTx">
        <pc:chgData name="Benoît PARTHOENS" userId="9031a2a7-ac8f-49c7-95a7-c1fef42fac6e" providerId="ADAL" clId="{1FC26126-637F-422F-950E-8ED967AE6555}" dt="2024-04-17T08:19:20.348" v="37" actId="6549"/>
        <pc:sldMkLst>
          <pc:docMk/>
          <pc:sldMk cId="2410302379" sldId="277"/>
        </pc:sldMkLst>
      </pc:sldChg>
      <pc:sldChg chg="modNotesTx">
        <pc:chgData name="Benoît PARTHOENS" userId="9031a2a7-ac8f-49c7-95a7-c1fef42fac6e" providerId="ADAL" clId="{1FC26126-637F-422F-950E-8ED967AE6555}" dt="2024-04-17T08:18:51.420" v="28" actId="6549"/>
        <pc:sldMkLst>
          <pc:docMk/>
          <pc:sldMk cId="752080565" sldId="287"/>
        </pc:sldMkLst>
      </pc:sldChg>
      <pc:sldChg chg="modNotesTx">
        <pc:chgData name="Benoît PARTHOENS" userId="9031a2a7-ac8f-49c7-95a7-c1fef42fac6e" providerId="ADAL" clId="{1FC26126-637F-422F-950E-8ED967AE6555}" dt="2024-04-17T08:18:53.935" v="29" actId="6549"/>
        <pc:sldMkLst>
          <pc:docMk/>
          <pc:sldMk cId="3266239365" sldId="288"/>
        </pc:sldMkLst>
      </pc:sldChg>
      <pc:sldChg chg="del">
        <pc:chgData name="Benoît PARTHOENS" userId="9031a2a7-ac8f-49c7-95a7-c1fef42fac6e" providerId="ADAL" clId="{1FC26126-637F-422F-950E-8ED967AE6555}" dt="2024-04-17T08:18:08.335" v="12" actId="47"/>
        <pc:sldMkLst>
          <pc:docMk/>
          <pc:sldMk cId="2669964539" sldId="289"/>
        </pc:sldMkLst>
      </pc:sldChg>
      <pc:sldChg chg="modNotesTx">
        <pc:chgData name="Benoît PARTHOENS" userId="9031a2a7-ac8f-49c7-95a7-c1fef42fac6e" providerId="ADAL" clId="{1FC26126-637F-422F-950E-8ED967AE6555}" dt="2024-04-17T08:19:12.254" v="35" actId="6549"/>
        <pc:sldMkLst>
          <pc:docMk/>
          <pc:sldMk cId="4079415506" sldId="290"/>
        </pc:sldMkLst>
      </pc:sldChg>
      <pc:sldChg chg="modNotesTx">
        <pc:chgData name="Benoît PARTHOENS" userId="9031a2a7-ac8f-49c7-95a7-c1fef42fac6e" providerId="ADAL" clId="{1FC26126-637F-422F-950E-8ED967AE6555}" dt="2024-04-17T08:18:13.709" v="16" actId="6549"/>
        <pc:sldMkLst>
          <pc:docMk/>
          <pc:sldMk cId="668738423" sldId="291"/>
        </pc:sldMkLst>
      </pc:sldChg>
      <pc:sldChg chg="modNotesTx">
        <pc:chgData name="Benoît PARTHOENS" userId="9031a2a7-ac8f-49c7-95a7-c1fef42fac6e" providerId="ADAL" clId="{1FC26126-637F-422F-950E-8ED967AE6555}" dt="2024-04-17T08:18:18.535" v="17" actId="6549"/>
        <pc:sldMkLst>
          <pc:docMk/>
          <pc:sldMk cId="3636122790" sldId="292"/>
        </pc:sldMkLst>
      </pc:sldChg>
      <pc:sldChg chg="modNotesTx">
        <pc:chgData name="Benoît PARTHOENS" userId="9031a2a7-ac8f-49c7-95a7-c1fef42fac6e" providerId="ADAL" clId="{1FC26126-637F-422F-950E-8ED967AE6555}" dt="2024-04-17T08:18:26.056" v="20" actId="6549"/>
        <pc:sldMkLst>
          <pc:docMk/>
          <pc:sldMk cId="3828685116" sldId="293"/>
        </pc:sldMkLst>
      </pc:sldChg>
      <pc:sldChg chg="modNotesTx">
        <pc:chgData name="Benoît PARTHOENS" userId="9031a2a7-ac8f-49c7-95a7-c1fef42fac6e" providerId="ADAL" clId="{1FC26126-637F-422F-950E-8ED967AE6555}" dt="2024-04-17T08:18:31.326" v="21" actId="6549"/>
        <pc:sldMkLst>
          <pc:docMk/>
          <pc:sldMk cId="413069170" sldId="294"/>
        </pc:sldMkLst>
      </pc:sldChg>
      <pc:sldChg chg="modNotesTx">
        <pc:chgData name="Benoît PARTHOENS" userId="9031a2a7-ac8f-49c7-95a7-c1fef42fac6e" providerId="ADAL" clId="{1FC26126-637F-422F-950E-8ED967AE6555}" dt="2024-04-17T08:18:34.094" v="22" actId="6549"/>
        <pc:sldMkLst>
          <pc:docMk/>
          <pc:sldMk cId="2347508343" sldId="295"/>
        </pc:sldMkLst>
      </pc:sldChg>
      <pc:sldChg chg="del">
        <pc:chgData name="Benoît PARTHOENS" userId="9031a2a7-ac8f-49c7-95a7-c1fef42fac6e" providerId="ADAL" clId="{1FC26126-637F-422F-950E-8ED967AE6555}" dt="2024-04-17T08:17:45.839" v="0" actId="47"/>
        <pc:sldMkLst>
          <pc:docMk/>
          <pc:sldMk cId="1667007981" sldId="296"/>
        </pc:sldMkLst>
      </pc:sldChg>
      <pc:sldChg chg="del">
        <pc:chgData name="Benoît PARTHOENS" userId="9031a2a7-ac8f-49c7-95a7-c1fef42fac6e" providerId="ADAL" clId="{1FC26126-637F-422F-950E-8ED967AE6555}" dt="2024-04-17T08:17:47.791" v="3" actId="47"/>
        <pc:sldMkLst>
          <pc:docMk/>
          <pc:sldMk cId="1589906497" sldId="297"/>
        </pc:sldMkLst>
      </pc:sldChg>
      <pc:sldChg chg="del">
        <pc:chgData name="Benoît PARTHOENS" userId="9031a2a7-ac8f-49c7-95a7-c1fef42fac6e" providerId="ADAL" clId="{1FC26126-637F-422F-950E-8ED967AE6555}" dt="2024-04-17T08:17:47.169" v="2" actId="47"/>
        <pc:sldMkLst>
          <pc:docMk/>
          <pc:sldMk cId="4122028424" sldId="298"/>
        </pc:sldMkLst>
      </pc:sldChg>
      <pc:sldChg chg="del">
        <pc:chgData name="Benoît PARTHOENS" userId="9031a2a7-ac8f-49c7-95a7-c1fef42fac6e" providerId="ADAL" clId="{1FC26126-637F-422F-950E-8ED967AE6555}" dt="2024-04-17T08:17:48.361" v="4" actId="47"/>
        <pc:sldMkLst>
          <pc:docMk/>
          <pc:sldMk cId="2614964289" sldId="299"/>
        </pc:sldMkLst>
      </pc:sldChg>
      <pc:sldChg chg="del">
        <pc:chgData name="Benoît PARTHOENS" userId="9031a2a7-ac8f-49c7-95a7-c1fef42fac6e" providerId="ADAL" clId="{1FC26126-637F-422F-950E-8ED967AE6555}" dt="2024-04-17T08:17:48.925" v="5" actId="47"/>
        <pc:sldMkLst>
          <pc:docMk/>
          <pc:sldMk cId="1353969146" sldId="300"/>
        </pc:sldMkLst>
      </pc:sldChg>
      <pc:sldChg chg="del">
        <pc:chgData name="Benoît PARTHOENS" userId="9031a2a7-ac8f-49c7-95a7-c1fef42fac6e" providerId="ADAL" clId="{1FC26126-637F-422F-950E-8ED967AE6555}" dt="2024-04-17T08:17:49.528" v="6" actId="47"/>
        <pc:sldMkLst>
          <pc:docMk/>
          <pc:sldMk cId="1680011847" sldId="301"/>
        </pc:sldMkLst>
      </pc:sldChg>
      <pc:sldChg chg="del">
        <pc:chgData name="Benoît PARTHOENS" userId="9031a2a7-ac8f-49c7-95a7-c1fef42fac6e" providerId="ADAL" clId="{1FC26126-637F-422F-950E-8ED967AE6555}" dt="2024-04-17T08:17:46.509" v="1" actId="47"/>
        <pc:sldMkLst>
          <pc:docMk/>
          <pc:sldMk cId="2992050607" sldId="302"/>
        </pc:sldMkLst>
      </pc:sldChg>
      <pc:sldChg chg="del">
        <pc:chgData name="Benoît PARTHOENS" userId="9031a2a7-ac8f-49c7-95a7-c1fef42fac6e" providerId="ADAL" clId="{1FC26126-637F-422F-950E-8ED967AE6555}" dt="2024-04-17T08:18:09.657" v="13" actId="47"/>
        <pc:sldMkLst>
          <pc:docMk/>
          <pc:sldMk cId="1142622775" sldId="303"/>
        </pc:sldMkLst>
      </pc:sldChg>
      <pc:sldChg chg="del">
        <pc:chgData name="Benoît PARTHOENS" userId="9031a2a7-ac8f-49c7-95a7-c1fef42fac6e" providerId="ADAL" clId="{1FC26126-637F-422F-950E-8ED967AE6555}" dt="2024-04-17T08:18:10.382" v="14" actId="47"/>
        <pc:sldMkLst>
          <pc:docMk/>
          <pc:sldMk cId="722570367" sldId="304"/>
        </pc:sldMkLst>
      </pc:sldChg>
      <pc:sldChg chg="del">
        <pc:chgData name="Benoît PARTHOENS" userId="9031a2a7-ac8f-49c7-95a7-c1fef42fac6e" providerId="ADAL" clId="{1FC26126-637F-422F-950E-8ED967AE6555}" dt="2024-04-17T08:18:11.317" v="15" actId="47"/>
        <pc:sldMkLst>
          <pc:docMk/>
          <pc:sldMk cId="2489217104" sldId="305"/>
        </pc:sldMkLst>
      </pc:sldChg>
      <pc:sldChg chg="modNotesTx">
        <pc:chgData name="Benoît PARTHOENS" userId="9031a2a7-ac8f-49c7-95a7-c1fef42fac6e" providerId="ADAL" clId="{1FC26126-637F-422F-950E-8ED967AE6555}" dt="2024-04-17T08:18:40.698" v="25" actId="6549"/>
        <pc:sldMkLst>
          <pc:docMk/>
          <pc:sldMk cId="1124156901" sldId="306"/>
        </pc:sldMkLst>
      </pc:sldChg>
      <pc:sldChg chg="modNotesTx">
        <pc:chgData name="Benoît PARTHOENS" userId="9031a2a7-ac8f-49c7-95a7-c1fef42fac6e" providerId="ADAL" clId="{1FC26126-637F-422F-950E-8ED967AE6555}" dt="2024-04-17T08:18:37.695" v="24" actId="6549"/>
        <pc:sldMkLst>
          <pc:docMk/>
          <pc:sldMk cId="3378040792" sldId="307"/>
        </pc:sldMkLst>
      </pc:sldChg>
      <pc:sldChg chg="del">
        <pc:chgData name="Benoît PARTHOENS" userId="9031a2a7-ac8f-49c7-95a7-c1fef42fac6e" providerId="ADAL" clId="{1FC26126-637F-422F-950E-8ED967AE6555}" dt="2024-04-17T08:18:19.765" v="18" actId="47"/>
        <pc:sldMkLst>
          <pc:docMk/>
          <pc:sldMk cId="1595742622" sldId="308"/>
        </pc:sldMkLst>
      </pc:sldChg>
      <pc:sldChg chg="modNotesTx">
        <pc:chgData name="Benoît PARTHOENS" userId="9031a2a7-ac8f-49c7-95a7-c1fef42fac6e" providerId="ADAL" clId="{1FC26126-637F-422F-950E-8ED967AE6555}" dt="2024-04-17T08:18:58.952" v="30" actId="6549"/>
        <pc:sldMkLst>
          <pc:docMk/>
          <pc:sldMk cId="1829631330" sldId="309"/>
        </pc:sldMkLst>
      </pc:sldChg>
      <pc:sldChg chg="modNotesTx">
        <pc:chgData name="Benoît PARTHOENS" userId="9031a2a7-ac8f-49c7-95a7-c1fef42fac6e" providerId="ADAL" clId="{1FC26126-637F-422F-950E-8ED967AE6555}" dt="2024-04-17T08:18:45.777" v="26" actId="6549"/>
        <pc:sldMkLst>
          <pc:docMk/>
          <pc:sldMk cId="812267018" sldId="310"/>
        </pc:sldMkLst>
      </pc:sldChg>
      <pc:sldChg chg="modNotesTx">
        <pc:chgData name="Benoît PARTHOENS" userId="9031a2a7-ac8f-49c7-95a7-c1fef42fac6e" providerId="ADAL" clId="{1FC26126-637F-422F-950E-8ED967AE6555}" dt="2024-04-17T08:18:48.316" v="27" actId="6549"/>
        <pc:sldMkLst>
          <pc:docMk/>
          <pc:sldMk cId="2847095299" sldId="311"/>
        </pc:sldMkLst>
      </pc:sldChg>
      <pc:sldChg chg="modNotesTx">
        <pc:chgData name="Benoît PARTHOENS" userId="9031a2a7-ac8f-49c7-95a7-c1fef42fac6e" providerId="ADAL" clId="{1FC26126-637F-422F-950E-8ED967AE6555}" dt="2024-04-17T08:19:14.860" v="36" actId="6549"/>
        <pc:sldMkLst>
          <pc:docMk/>
          <pc:sldMk cId="4245160528" sldId="314"/>
        </pc:sldMkLst>
      </pc:sldChg>
      <pc:sldChg chg="modNotesTx">
        <pc:chgData name="Benoît PARTHOENS" userId="9031a2a7-ac8f-49c7-95a7-c1fef42fac6e" providerId="ADAL" clId="{1FC26126-637F-422F-950E-8ED967AE6555}" dt="2024-04-17T08:19:02.312" v="31" actId="6549"/>
        <pc:sldMkLst>
          <pc:docMk/>
          <pc:sldMk cId="1170732292" sldId="315"/>
        </pc:sldMkLst>
      </pc:sldChg>
      <pc:sldChg chg="del">
        <pc:chgData name="Benoît PARTHOENS" userId="9031a2a7-ac8f-49c7-95a7-c1fef42fac6e" providerId="ADAL" clId="{1FC26126-637F-422F-950E-8ED967AE6555}" dt="2024-04-17T08:19:03.616" v="32" actId="47"/>
        <pc:sldMkLst>
          <pc:docMk/>
          <pc:sldMk cId="2890469900" sldId="316"/>
        </pc:sldMkLst>
      </pc:sldChg>
      <pc:sldChg chg="del">
        <pc:chgData name="Benoît PARTHOENS" userId="9031a2a7-ac8f-49c7-95a7-c1fef42fac6e" providerId="ADAL" clId="{1FC26126-637F-422F-950E-8ED967AE6555}" dt="2024-04-17T08:19:06.412" v="33" actId="47"/>
        <pc:sldMkLst>
          <pc:docMk/>
          <pc:sldMk cId="3125408127" sldId="317"/>
        </pc:sldMkLst>
      </pc:sldChg>
      <pc:sldChg chg="del">
        <pc:chgData name="Benoît PARTHOENS" userId="9031a2a7-ac8f-49c7-95a7-c1fef42fac6e" providerId="ADAL" clId="{1FC26126-637F-422F-950E-8ED967AE6555}" dt="2024-04-17T08:19:08.285" v="34" actId="47"/>
        <pc:sldMkLst>
          <pc:docMk/>
          <pc:sldMk cId="1184529000" sldId="318"/>
        </pc:sldMkLst>
      </pc:sldChg>
      <pc:sldChg chg="del">
        <pc:chgData name="Benoît PARTHOENS" userId="9031a2a7-ac8f-49c7-95a7-c1fef42fac6e" providerId="ADAL" clId="{1FC26126-637F-422F-950E-8ED967AE6555}" dt="2024-04-17T08:18:35.333" v="23" actId="47"/>
        <pc:sldMkLst>
          <pc:docMk/>
          <pc:sldMk cId="440894061" sldId="320"/>
        </pc:sldMkLst>
      </pc:sldChg>
      <pc:sldChg chg="modNotesTx">
        <pc:chgData name="Benoît PARTHOENS" userId="9031a2a7-ac8f-49c7-95a7-c1fef42fac6e" providerId="ADAL" clId="{1FC26126-637F-422F-950E-8ED967AE6555}" dt="2024-04-17T08:18:06.805" v="11" actId="6549"/>
        <pc:sldMkLst>
          <pc:docMk/>
          <pc:sldMk cId="2025782617" sldId="321"/>
        </pc:sldMkLst>
      </pc:sldChg>
      <pc:sldChg chg="del">
        <pc:chgData name="Benoît PARTHOENS" userId="9031a2a7-ac8f-49c7-95a7-c1fef42fac6e" providerId="ADAL" clId="{1FC26126-637F-422F-950E-8ED967AE6555}" dt="2024-04-17T08:19:21.817" v="38" actId="47"/>
        <pc:sldMkLst>
          <pc:docMk/>
          <pc:sldMk cId="296210338" sldId="322"/>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96E5A1-ED57-4E6D-BB8B-B3D5EFD388EE}" type="doc">
      <dgm:prSet loTypeId="urn:microsoft.com/office/officeart/2005/8/layout/list1" loCatId="list" qsTypeId="urn:microsoft.com/office/officeart/2005/8/quickstyle/simple4" qsCatId="simple" csTypeId="urn:microsoft.com/office/officeart/2005/8/colors/colorful5" csCatId="colorful"/>
      <dgm:spPr/>
      <dgm:t>
        <a:bodyPr/>
        <a:lstStyle/>
        <a:p>
          <a:endParaRPr lang="en-US"/>
        </a:p>
      </dgm:t>
    </dgm:pt>
    <dgm:pt modelId="{EABF5ABF-B9BD-47BE-B905-9D673BAA69D5}">
      <dgm:prSet/>
      <dgm:spPr/>
      <dgm:t>
        <a:bodyPr/>
        <a:lstStyle/>
        <a:p>
          <a:r>
            <a:rPr lang="fr-FR"/>
            <a:t>Gouvernance et anticipation</a:t>
          </a:r>
          <a:endParaRPr lang="en-US"/>
        </a:p>
      </dgm:t>
    </dgm:pt>
    <dgm:pt modelId="{CD14D1AC-7C1A-4921-9D9D-504C43AB96A6}" type="parTrans" cxnId="{25A5A444-22C0-458E-B458-2A772347E567}">
      <dgm:prSet/>
      <dgm:spPr/>
      <dgm:t>
        <a:bodyPr/>
        <a:lstStyle/>
        <a:p>
          <a:endParaRPr lang="en-US"/>
        </a:p>
      </dgm:t>
    </dgm:pt>
    <dgm:pt modelId="{50B0A805-9709-4429-84D4-A17A5D5AE2C5}" type="sibTrans" cxnId="{25A5A444-22C0-458E-B458-2A772347E567}">
      <dgm:prSet/>
      <dgm:spPr/>
      <dgm:t>
        <a:bodyPr/>
        <a:lstStyle/>
        <a:p>
          <a:endParaRPr lang="en-US"/>
        </a:p>
      </dgm:t>
    </dgm:pt>
    <dgm:pt modelId="{344B0FB3-96B5-41F2-A591-AD2653A23114}">
      <dgm:prSet/>
      <dgm:spPr/>
      <dgm:t>
        <a:bodyPr/>
        <a:lstStyle/>
        <a:p>
          <a:r>
            <a:rPr lang="fr-FR"/>
            <a:t>Protection</a:t>
          </a:r>
          <a:endParaRPr lang="en-US"/>
        </a:p>
      </dgm:t>
    </dgm:pt>
    <dgm:pt modelId="{561D8ADF-8867-4AFC-A6D1-5CEE6E50A126}" type="parTrans" cxnId="{33F6C1B0-02BC-4529-9945-941E875638FE}">
      <dgm:prSet/>
      <dgm:spPr/>
      <dgm:t>
        <a:bodyPr/>
        <a:lstStyle/>
        <a:p>
          <a:endParaRPr lang="en-US"/>
        </a:p>
      </dgm:t>
    </dgm:pt>
    <dgm:pt modelId="{15819C61-F41C-436C-AD62-3BB522DEEB6B}" type="sibTrans" cxnId="{33F6C1B0-02BC-4529-9945-941E875638FE}">
      <dgm:prSet/>
      <dgm:spPr/>
      <dgm:t>
        <a:bodyPr/>
        <a:lstStyle/>
        <a:p>
          <a:endParaRPr lang="en-US"/>
        </a:p>
      </dgm:t>
    </dgm:pt>
    <dgm:pt modelId="{8E725144-0C85-4D4E-883B-F7A9CE9D713C}">
      <dgm:prSet/>
      <dgm:spPr/>
      <dgm:t>
        <a:bodyPr/>
        <a:lstStyle/>
        <a:p>
          <a:r>
            <a:rPr lang="fr-FR"/>
            <a:t>Défense</a:t>
          </a:r>
          <a:endParaRPr lang="en-US"/>
        </a:p>
      </dgm:t>
    </dgm:pt>
    <dgm:pt modelId="{17FF2901-82BA-4313-9A5B-A60A66F3E979}" type="parTrans" cxnId="{2BD230B4-2E7D-4EE2-9592-B12C02CE0139}">
      <dgm:prSet/>
      <dgm:spPr/>
      <dgm:t>
        <a:bodyPr/>
        <a:lstStyle/>
        <a:p>
          <a:endParaRPr lang="en-US"/>
        </a:p>
      </dgm:t>
    </dgm:pt>
    <dgm:pt modelId="{0184DE48-FFF2-4467-9550-5E8753002C8D}" type="sibTrans" cxnId="{2BD230B4-2E7D-4EE2-9592-B12C02CE0139}">
      <dgm:prSet/>
      <dgm:spPr/>
      <dgm:t>
        <a:bodyPr/>
        <a:lstStyle/>
        <a:p>
          <a:endParaRPr lang="en-US"/>
        </a:p>
      </dgm:t>
    </dgm:pt>
    <dgm:pt modelId="{87082760-8034-43B4-8177-0252835B7471}">
      <dgm:prSet/>
      <dgm:spPr/>
      <dgm:t>
        <a:bodyPr/>
        <a:lstStyle/>
        <a:p>
          <a:r>
            <a:rPr lang="fr-FR"/>
            <a:t>Résilience</a:t>
          </a:r>
          <a:endParaRPr lang="en-US"/>
        </a:p>
      </dgm:t>
    </dgm:pt>
    <dgm:pt modelId="{31C1FC5C-C81B-4E41-A00A-D3A725BF1575}" type="parTrans" cxnId="{2FC7825C-939F-40AC-9FF3-9F16C424FBFB}">
      <dgm:prSet/>
      <dgm:spPr/>
      <dgm:t>
        <a:bodyPr/>
        <a:lstStyle/>
        <a:p>
          <a:endParaRPr lang="en-US"/>
        </a:p>
      </dgm:t>
    </dgm:pt>
    <dgm:pt modelId="{80B961FA-4D0D-4057-A48F-CF4860764D1D}" type="sibTrans" cxnId="{2FC7825C-939F-40AC-9FF3-9F16C424FBFB}">
      <dgm:prSet/>
      <dgm:spPr/>
      <dgm:t>
        <a:bodyPr/>
        <a:lstStyle/>
        <a:p>
          <a:endParaRPr lang="en-US"/>
        </a:p>
      </dgm:t>
    </dgm:pt>
    <dgm:pt modelId="{3DDBEA6C-EB55-48EF-B95B-7570EEEF7E77}" type="pres">
      <dgm:prSet presAssocID="{4296E5A1-ED57-4E6D-BB8B-B3D5EFD388EE}" presName="linear" presStyleCnt="0">
        <dgm:presLayoutVars>
          <dgm:dir/>
          <dgm:animLvl val="lvl"/>
          <dgm:resizeHandles val="exact"/>
        </dgm:presLayoutVars>
      </dgm:prSet>
      <dgm:spPr/>
    </dgm:pt>
    <dgm:pt modelId="{E27C36BC-330C-4E81-9046-264AB48B87AD}" type="pres">
      <dgm:prSet presAssocID="{EABF5ABF-B9BD-47BE-B905-9D673BAA69D5}" presName="parentLin" presStyleCnt="0"/>
      <dgm:spPr/>
    </dgm:pt>
    <dgm:pt modelId="{49682B25-9631-4054-929D-79C97FF9FF71}" type="pres">
      <dgm:prSet presAssocID="{EABF5ABF-B9BD-47BE-B905-9D673BAA69D5}" presName="parentLeftMargin" presStyleLbl="node1" presStyleIdx="0" presStyleCnt="4"/>
      <dgm:spPr/>
    </dgm:pt>
    <dgm:pt modelId="{CE800485-13FF-43B0-97B2-75A10B14F6E5}" type="pres">
      <dgm:prSet presAssocID="{EABF5ABF-B9BD-47BE-B905-9D673BAA69D5}" presName="parentText" presStyleLbl="node1" presStyleIdx="0" presStyleCnt="4">
        <dgm:presLayoutVars>
          <dgm:chMax val="0"/>
          <dgm:bulletEnabled val="1"/>
        </dgm:presLayoutVars>
      </dgm:prSet>
      <dgm:spPr/>
    </dgm:pt>
    <dgm:pt modelId="{5E004173-76E5-4FB0-87EA-7B71D9DE835E}" type="pres">
      <dgm:prSet presAssocID="{EABF5ABF-B9BD-47BE-B905-9D673BAA69D5}" presName="negativeSpace" presStyleCnt="0"/>
      <dgm:spPr/>
    </dgm:pt>
    <dgm:pt modelId="{781436B6-BE6F-4B66-BB47-E63A05856AE8}" type="pres">
      <dgm:prSet presAssocID="{EABF5ABF-B9BD-47BE-B905-9D673BAA69D5}" presName="childText" presStyleLbl="conFgAcc1" presStyleIdx="0" presStyleCnt="4">
        <dgm:presLayoutVars>
          <dgm:bulletEnabled val="1"/>
        </dgm:presLayoutVars>
      </dgm:prSet>
      <dgm:spPr/>
    </dgm:pt>
    <dgm:pt modelId="{5934601B-54A5-433D-AEB4-D63270189B96}" type="pres">
      <dgm:prSet presAssocID="{50B0A805-9709-4429-84D4-A17A5D5AE2C5}" presName="spaceBetweenRectangles" presStyleCnt="0"/>
      <dgm:spPr/>
    </dgm:pt>
    <dgm:pt modelId="{032B4AEE-4A9C-4515-9176-9B6B6709FC66}" type="pres">
      <dgm:prSet presAssocID="{344B0FB3-96B5-41F2-A591-AD2653A23114}" presName="parentLin" presStyleCnt="0"/>
      <dgm:spPr/>
    </dgm:pt>
    <dgm:pt modelId="{BEB34C89-FFDC-43A5-839B-7B349B7FE4EB}" type="pres">
      <dgm:prSet presAssocID="{344B0FB3-96B5-41F2-A591-AD2653A23114}" presName="parentLeftMargin" presStyleLbl="node1" presStyleIdx="0" presStyleCnt="4"/>
      <dgm:spPr/>
    </dgm:pt>
    <dgm:pt modelId="{2C882460-1EF4-4792-848D-CF1B731EC58A}" type="pres">
      <dgm:prSet presAssocID="{344B0FB3-96B5-41F2-A591-AD2653A23114}" presName="parentText" presStyleLbl="node1" presStyleIdx="1" presStyleCnt="4">
        <dgm:presLayoutVars>
          <dgm:chMax val="0"/>
          <dgm:bulletEnabled val="1"/>
        </dgm:presLayoutVars>
      </dgm:prSet>
      <dgm:spPr/>
    </dgm:pt>
    <dgm:pt modelId="{B833358E-348E-40A9-A580-18975A43D7F0}" type="pres">
      <dgm:prSet presAssocID="{344B0FB3-96B5-41F2-A591-AD2653A23114}" presName="negativeSpace" presStyleCnt="0"/>
      <dgm:spPr/>
    </dgm:pt>
    <dgm:pt modelId="{AE0CE339-ACCE-4094-A26D-184EFA8603C1}" type="pres">
      <dgm:prSet presAssocID="{344B0FB3-96B5-41F2-A591-AD2653A23114}" presName="childText" presStyleLbl="conFgAcc1" presStyleIdx="1" presStyleCnt="4">
        <dgm:presLayoutVars>
          <dgm:bulletEnabled val="1"/>
        </dgm:presLayoutVars>
      </dgm:prSet>
      <dgm:spPr/>
    </dgm:pt>
    <dgm:pt modelId="{0AB219A1-8126-4337-A627-C0245E3838E7}" type="pres">
      <dgm:prSet presAssocID="{15819C61-F41C-436C-AD62-3BB522DEEB6B}" presName="spaceBetweenRectangles" presStyleCnt="0"/>
      <dgm:spPr/>
    </dgm:pt>
    <dgm:pt modelId="{9D692D5C-3FDD-4412-83FA-2E12559B73E0}" type="pres">
      <dgm:prSet presAssocID="{8E725144-0C85-4D4E-883B-F7A9CE9D713C}" presName="parentLin" presStyleCnt="0"/>
      <dgm:spPr/>
    </dgm:pt>
    <dgm:pt modelId="{1F483D1F-D8D6-43AB-A8AE-45846B80FC9E}" type="pres">
      <dgm:prSet presAssocID="{8E725144-0C85-4D4E-883B-F7A9CE9D713C}" presName="parentLeftMargin" presStyleLbl="node1" presStyleIdx="1" presStyleCnt="4"/>
      <dgm:spPr/>
    </dgm:pt>
    <dgm:pt modelId="{08183CD3-17D7-4E85-B949-EA0517470564}" type="pres">
      <dgm:prSet presAssocID="{8E725144-0C85-4D4E-883B-F7A9CE9D713C}" presName="parentText" presStyleLbl="node1" presStyleIdx="2" presStyleCnt="4">
        <dgm:presLayoutVars>
          <dgm:chMax val="0"/>
          <dgm:bulletEnabled val="1"/>
        </dgm:presLayoutVars>
      </dgm:prSet>
      <dgm:spPr/>
    </dgm:pt>
    <dgm:pt modelId="{8BA6D8F1-0EB1-43FB-8C2A-ABBA9E900332}" type="pres">
      <dgm:prSet presAssocID="{8E725144-0C85-4D4E-883B-F7A9CE9D713C}" presName="negativeSpace" presStyleCnt="0"/>
      <dgm:spPr/>
    </dgm:pt>
    <dgm:pt modelId="{EFC656EE-19B1-4FBB-8E84-4CFF3FE8372F}" type="pres">
      <dgm:prSet presAssocID="{8E725144-0C85-4D4E-883B-F7A9CE9D713C}" presName="childText" presStyleLbl="conFgAcc1" presStyleIdx="2" presStyleCnt="4">
        <dgm:presLayoutVars>
          <dgm:bulletEnabled val="1"/>
        </dgm:presLayoutVars>
      </dgm:prSet>
      <dgm:spPr/>
    </dgm:pt>
    <dgm:pt modelId="{5F7DC1E5-C8ED-437F-8B3D-12A17D5C397A}" type="pres">
      <dgm:prSet presAssocID="{0184DE48-FFF2-4467-9550-5E8753002C8D}" presName="spaceBetweenRectangles" presStyleCnt="0"/>
      <dgm:spPr/>
    </dgm:pt>
    <dgm:pt modelId="{C1D4F5FA-14FF-42CD-9893-E351A1D82A83}" type="pres">
      <dgm:prSet presAssocID="{87082760-8034-43B4-8177-0252835B7471}" presName="parentLin" presStyleCnt="0"/>
      <dgm:spPr/>
    </dgm:pt>
    <dgm:pt modelId="{47D6715B-4320-4951-831C-D744DA34E7FD}" type="pres">
      <dgm:prSet presAssocID="{87082760-8034-43B4-8177-0252835B7471}" presName="parentLeftMargin" presStyleLbl="node1" presStyleIdx="2" presStyleCnt="4"/>
      <dgm:spPr/>
    </dgm:pt>
    <dgm:pt modelId="{F7BDA74B-1322-4E21-96EE-0278B0B0C583}" type="pres">
      <dgm:prSet presAssocID="{87082760-8034-43B4-8177-0252835B7471}" presName="parentText" presStyleLbl="node1" presStyleIdx="3" presStyleCnt="4">
        <dgm:presLayoutVars>
          <dgm:chMax val="0"/>
          <dgm:bulletEnabled val="1"/>
        </dgm:presLayoutVars>
      </dgm:prSet>
      <dgm:spPr/>
    </dgm:pt>
    <dgm:pt modelId="{7926F4C0-A9E9-45DB-A1C8-9BE176CAD14F}" type="pres">
      <dgm:prSet presAssocID="{87082760-8034-43B4-8177-0252835B7471}" presName="negativeSpace" presStyleCnt="0"/>
      <dgm:spPr/>
    </dgm:pt>
    <dgm:pt modelId="{10DC831E-D6EA-4375-89B8-01BCE3236FD0}" type="pres">
      <dgm:prSet presAssocID="{87082760-8034-43B4-8177-0252835B7471}" presName="childText" presStyleLbl="conFgAcc1" presStyleIdx="3" presStyleCnt="4">
        <dgm:presLayoutVars>
          <dgm:bulletEnabled val="1"/>
        </dgm:presLayoutVars>
      </dgm:prSet>
      <dgm:spPr/>
    </dgm:pt>
  </dgm:ptLst>
  <dgm:cxnLst>
    <dgm:cxn modelId="{BD08450F-E07B-4B77-A01F-C65CE27F0731}" type="presOf" srcId="{8E725144-0C85-4D4E-883B-F7A9CE9D713C}" destId="{08183CD3-17D7-4E85-B949-EA0517470564}" srcOrd="1" destOrd="0" presId="urn:microsoft.com/office/officeart/2005/8/layout/list1"/>
    <dgm:cxn modelId="{03D1B815-A2F3-425F-95FF-E4E2D765B9D4}" type="presOf" srcId="{87082760-8034-43B4-8177-0252835B7471}" destId="{47D6715B-4320-4951-831C-D744DA34E7FD}" srcOrd="0" destOrd="0" presId="urn:microsoft.com/office/officeart/2005/8/layout/list1"/>
    <dgm:cxn modelId="{E2A1E71C-62BD-4C07-9702-2262573F1A7D}" type="presOf" srcId="{87082760-8034-43B4-8177-0252835B7471}" destId="{F7BDA74B-1322-4E21-96EE-0278B0B0C583}" srcOrd="1" destOrd="0" presId="urn:microsoft.com/office/officeart/2005/8/layout/list1"/>
    <dgm:cxn modelId="{5F5E9C1F-DE1E-4597-BBFC-6F670505AF73}" type="presOf" srcId="{8E725144-0C85-4D4E-883B-F7A9CE9D713C}" destId="{1F483D1F-D8D6-43AB-A8AE-45846B80FC9E}" srcOrd="0" destOrd="0" presId="urn:microsoft.com/office/officeart/2005/8/layout/list1"/>
    <dgm:cxn modelId="{620D6129-390B-498E-96A2-4BA33026C1C7}" type="presOf" srcId="{EABF5ABF-B9BD-47BE-B905-9D673BAA69D5}" destId="{49682B25-9631-4054-929D-79C97FF9FF71}" srcOrd="0" destOrd="0" presId="urn:microsoft.com/office/officeart/2005/8/layout/list1"/>
    <dgm:cxn modelId="{2FC7825C-939F-40AC-9FF3-9F16C424FBFB}" srcId="{4296E5A1-ED57-4E6D-BB8B-B3D5EFD388EE}" destId="{87082760-8034-43B4-8177-0252835B7471}" srcOrd="3" destOrd="0" parTransId="{31C1FC5C-C81B-4E41-A00A-D3A725BF1575}" sibTransId="{80B961FA-4D0D-4057-A48F-CF4860764D1D}"/>
    <dgm:cxn modelId="{91F2C060-6DA1-4248-92DC-ED85BE897D47}" type="presOf" srcId="{344B0FB3-96B5-41F2-A591-AD2653A23114}" destId="{2C882460-1EF4-4792-848D-CF1B731EC58A}" srcOrd="1" destOrd="0" presId="urn:microsoft.com/office/officeart/2005/8/layout/list1"/>
    <dgm:cxn modelId="{25A5A444-22C0-458E-B458-2A772347E567}" srcId="{4296E5A1-ED57-4E6D-BB8B-B3D5EFD388EE}" destId="{EABF5ABF-B9BD-47BE-B905-9D673BAA69D5}" srcOrd="0" destOrd="0" parTransId="{CD14D1AC-7C1A-4921-9D9D-504C43AB96A6}" sibTransId="{50B0A805-9709-4429-84D4-A17A5D5AE2C5}"/>
    <dgm:cxn modelId="{DCCDCD4E-88DA-4B39-A263-6044F6F0ECE6}" type="presOf" srcId="{EABF5ABF-B9BD-47BE-B905-9D673BAA69D5}" destId="{CE800485-13FF-43B0-97B2-75A10B14F6E5}" srcOrd="1" destOrd="0" presId="urn:microsoft.com/office/officeart/2005/8/layout/list1"/>
    <dgm:cxn modelId="{4ADDC99E-5054-4F5B-885E-31B30D272678}" type="presOf" srcId="{344B0FB3-96B5-41F2-A591-AD2653A23114}" destId="{BEB34C89-FFDC-43A5-839B-7B349B7FE4EB}" srcOrd="0" destOrd="0" presId="urn:microsoft.com/office/officeart/2005/8/layout/list1"/>
    <dgm:cxn modelId="{33F6C1B0-02BC-4529-9945-941E875638FE}" srcId="{4296E5A1-ED57-4E6D-BB8B-B3D5EFD388EE}" destId="{344B0FB3-96B5-41F2-A591-AD2653A23114}" srcOrd="1" destOrd="0" parTransId="{561D8ADF-8867-4AFC-A6D1-5CEE6E50A126}" sibTransId="{15819C61-F41C-436C-AD62-3BB522DEEB6B}"/>
    <dgm:cxn modelId="{2BD230B4-2E7D-4EE2-9592-B12C02CE0139}" srcId="{4296E5A1-ED57-4E6D-BB8B-B3D5EFD388EE}" destId="{8E725144-0C85-4D4E-883B-F7A9CE9D713C}" srcOrd="2" destOrd="0" parTransId="{17FF2901-82BA-4313-9A5B-A60A66F3E979}" sibTransId="{0184DE48-FFF2-4467-9550-5E8753002C8D}"/>
    <dgm:cxn modelId="{2857CBD7-51A2-4E0D-8D82-F361B89D7302}" type="presOf" srcId="{4296E5A1-ED57-4E6D-BB8B-B3D5EFD388EE}" destId="{3DDBEA6C-EB55-48EF-B95B-7570EEEF7E77}" srcOrd="0" destOrd="0" presId="urn:microsoft.com/office/officeart/2005/8/layout/list1"/>
    <dgm:cxn modelId="{BBCD3573-2B36-42C9-A5A8-17BA87D97A58}" type="presParOf" srcId="{3DDBEA6C-EB55-48EF-B95B-7570EEEF7E77}" destId="{E27C36BC-330C-4E81-9046-264AB48B87AD}" srcOrd="0" destOrd="0" presId="urn:microsoft.com/office/officeart/2005/8/layout/list1"/>
    <dgm:cxn modelId="{617E628B-0FE6-4CAE-A38A-125E21A44E61}" type="presParOf" srcId="{E27C36BC-330C-4E81-9046-264AB48B87AD}" destId="{49682B25-9631-4054-929D-79C97FF9FF71}" srcOrd="0" destOrd="0" presId="urn:microsoft.com/office/officeart/2005/8/layout/list1"/>
    <dgm:cxn modelId="{188DA15C-3A8E-4D3E-8A6C-BFB676C3F8BC}" type="presParOf" srcId="{E27C36BC-330C-4E81-9046-264AB48B87AD}" destId="{CE800485-13FF-43B0-97B2-75A10B14F6E5}" srcOrd="1" destOrd="0" presId="urn:microsoft.com/office/officeart/2005/8/layout/list1"/>
    <dgm:cxn modelId="{A5FC8398-EFDA-4C13-989B-FED203AB8B66}" type="presParOf" srcId="{3DDBEA6C-EB55-48EF-B95B-7570EEEF7E77}" destId="{5E004173-76E5-4FB0-87EA-7B71D9DE835E}" srcOrd="1" destOrd="0" presId="urn:microsoft.com/office/officeart/2005/8/layout/list1"/>
    <dgm:cxn modelId="{0283DFFA-19AA-42C2-9CC3-E0764FA95931}" type="presParOf" srcId="{3DDBEA6C-EB55-48EF-B95B-7570EEEF7E77}" destId="{781436B6-BE6F-4B66-BB47-E63A05856AE8}" srcOrd="2" destOrd="0" presId="urn:microsoft.com/office/officeart/2005/8/layout/list1"/>
    <dgm:cxn modelId="{8070697D-D00C-4E48-AA05-D768B26530D7}" type="presParOf" srcId="{3DDBEA6C-EB55-48EF-B95B-7570EEEF7E77}" destId="{5934601B-54A5-433D-AEB4-D63270189B96}" srcOrd="3" destOrd="0" presId="urn:microsoft.com/office/officeart/2005/8/layout/list1"/>
    <dgm:cxn modelId="{292F57C6-4FF1-4591-9314-2594689F4B9B}" type="presParOf" srcId="{3DDBEA6C-EB55-48EF-B95B-7570EEEF7E77}" destId="{032B4AEE-4A9C-4515-9176-9B6B6709FC66}" srcOrd="4" destOrd="0" presId="urn:microsoft.com/office/officeart/2005/8/layout/list1"/>
    <dgm:cxn modelId="{867F9F3F-C57B-4982-BAE7-66BDF2D32182}" type="presParOf" srcId="{032B4AEE-4A9C-4515-9176-9B6B6709FC66}" destId="{BEB34C89-FFDC-43A5-839B-7B349B7FE4EB}" srcOrd="0" destOrd="0" presId="urn:microsoft.com/office/officeart/2005/8/layout/list1"/>
    <dgm:cxn modelId="{20A49107-D709-426A-86FE-20AB0C1F3C41}" type="presParOf" srcId="{032B4AEE-4A9C-4515-9176-9B6B6709FC66}" destId="{2C882460-1EF4-4792-848D-CF1B731EC58A}" srcOrd="1" destOrd="0" presId="urn:microsoft.com/office/officeart/2005/8/layout/list1"/>
    <dgm:cxn modelId="{83A8B780-75E7-47C6-9530-5E60706A5165}" type="presParOf" srcId="{3DDBEA6C-EB55-48EF-B95B-7570EEEF7E77}" destId="{B833358E-348E-40A9-A580-18975A43D7F0}" srcOrd="5" destOrd="0" presId="urn:microsoft.com/office/officeart/2005/8/layout/list1"/>
    <dgm:cxn modelId="{705A4B22-0D48-4D51-9765-E05B03B38F87}" type="presParOf" srcId="{3DDBEA6C-EB55-48EF-B95B-7570EEEF7E77}" destId="{AE0CE339-ACCE-4094-A26D-184EFA8603C1}" srcOrd="6" destOrd="0" presId="urn:microsoft.com/office/officeart/2005/8/layout/list1"/>
    <dgm:cxn modelId="{FD8AB6BC-2223-4B0E-B99F-B287AEAEC9AF}" type="presParOf" srcId="{3DDBEA6C-EB55-48EF-B95B-7570EEEF7E77}" destId="{0AB219A1-8126-4337-A627-C0245E3838E7}" srcOrd="7" destOrd="0" presId="urn:microsoft.com/office/officeart/2005/8/layout/list1"/>
    <dgm:cxn modelId="{EA1E8713-30E9-48BD-BB5D-116258BA1FCC}" type="presParOf" srcId="{3DDBEA6C-EB55-48EF-B95B-7570EEEF7E77}" destId="{9D692D5C-3FDD-4412-83FA-2E12559B73E0}" srcOrd="8" destOrd="0" presId="urn:microsoft.com/office/officeart/2005/8/layout/list1"/>
    <dgm:cxn modelId="{DB675080-6DE2-4B5B-8EF6-75E22F52DF57}" type="presParOf" srcId="{9D692D5C-3FDD-4412-83FA-2E12559B73E0}" destId="{1F483D1F-D8D6-43AB-A8AE-45846B80FC9E}" srcOrd="0" destOrd="0" presId="urn:microsoft.com/office/officeart/2005/8/layout/list1"/>
    <dgm:cxn modelId="{63B5C895-C71E-4C7E-B6FC-924983167FA5}" type="presParOf" srcId="{9D692D5C-3FDD-4412-83FA-2E12559B73E0}" destId="{08183CD3-17D7-4E85-B949-EA0517470564}" srcOrd="1" destOrd="0" presId="urn:microsoft.com/office/officeart/2005/8/layout/list1"/>
    <dgm:cxn modelId="{C3EB7D24-545A-41E1-B36E-1F23A4CAA9FB}" type="presParOf" srcId="{3DDBEA6C-EB55-48EF-B95B-7570EEEF7E77}" destId="{8BA6D8F1-0EB1-43FB-8C2A-ABBA9E900332}" srcOrd="9" destOrd="0" presId="urn:microsoft.com/office/officeart/2005/8/layout/list1"/>
    <dgm:cxn modelId="{D8671CD3-7EA2-4E51-8D96-C9FA1C306908}" type="presParOf" srcId="{3DDBEA6C-EB55-48EF-B95B-7570EEEF7E77}" destId="{EFC656EE-19B1-4FBB-8E84-4CFF3FE8372F}" srcOrd="10" destOrd="0" presId="urn:microsoft.com/office/officeart/2005/8/layout/list1"/>
    <dgm:cxn modelId="{6661C9A4-DAEC-4C13-AC7F-1A7AE953D16C}" type="presParOf" srcId="{3DDBEA6C-EB55-48EF-B95B-7570EEEF7E77}" destId="{5F7DC1E5-C8ED-437F-8B3D-12A17D5C397A}" srcOrd="11" destOrd="0" presId="urn:microsoft.com/office/officeart/2005/8/layout/list1"/>
    <dgm:cxn modelId="{D6FBC788-32A2-4E8A-99B4-83D014863FF1}" type="presParOf" srcId="{3DDBEA6C-EB55-48EF-B95B-7570EEEF7E77}" destId="{C1D4F5FA-14FF-42CD-9893-E351A1D82A83}" srcOrd="12" destOrd="0" presId="urn:microsoft.com/office/officeart/2005/8/layout/list1"/>
    <dgm:cxn modelId="{243CF072-32A9-45AC-B288-24ED15CA61BF}" type="presParOf" srcId="{C1D4F5FA-14FF-42CD-9893-E351A1D82A83}" destId="{47D6715B-4320-4951-831C-D744DA34E7FD}" srcOrd="0" destOrd="0" presId="urn:microsoft.com/office/officeart/2005/8/layout/list1"/>
    <dgm:cxn modelId="{0F638EBE-583D-4221-8C6F-F35EF0AFCC4A}" type="presParOf" srcId="{C1D4F5FA-14FF-42CD-9893-E351A1D82A83}" destId="{F7BDA74B-1322-4E21-96EE-0278B0B0C583}" srcOrd="1" destOrd="0" presId="urn:microsoft.com/office/officeart/2005/8/layout/list1"/>
    <dgm:cxn modelId="{0E2F5E4B-3A47-49A5-B316-6139EE10BD13}" type="presParOf" srcId="{3DDBEA6C-EB55-48EF-B95B-7570EEEF7E77}" destId="{7926F4C0-A9E9-45DB-A1C8-9BE176CAD14F}" srcOrd="13" destOrd="0" presId="urn:microsoft.com/office/officeart/2005/8/layout/list1"/>
    <dgm:cxn modelId="{8AA3CD58-4BBD-438C-B10A-2CE839E392B3}" type="presParOf" srcId="{3DDBEA6C-EB55-48EF-B95B-7570EEEF7E77}" destId="{10DC831E-D6EA-4375-89B8-01BCE3236FD0}" srcOrd="14"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D2F3439-5819-4D75-A340-C6586DBEA66D}"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F213A722-6FEA-41B6-8C9A-913F670A417A}">
      <dgm:prSet/>
      <dgm:spPr/>
      <dgm:t>
        <a:bodyPr/>
        <a:lstStyle/>
        <a:p>
          <a:r>
            <a:rPr lang="fr-FR"/>
            <a:t>Organisation de gestion du risque et amélioration continue</a:t>
          </a:r>
          <a:endParaRPr lang="en-US"/>
        </a:p>
      </dgm:t>
    </dgm:pt>
    <dgm:pt modelId="{E7C33D48-396F-46C4-8E9E-E6A9D7651D3E}" type="parTrans" cxnId="{8C2D602B-2F1E-4375-BBAE-C8D9B91A9566}">
      <dgm:prSet/>
      <dgm:spPr/>
      <dgm:t>
        <a:bodyPr/>
        <a:lstStyle/>
        <a:p>
          <a:endParaRPr lang="en-US"/>
        </a:p>
      </dgm:t>
    </dgm:pt>
    <dgm:pt modelId="{B6642326-505D-4E18-821A-C27E040040CB}" type="sibTrans" cxnId="{8C2D602B-2F1E-4375-BBAE-C8D9B91A9566}">
      <dgm:prSet/>
      <dgm:spPr/>
      <dgm:t>
        <a:bodyPr/>
        <a:lstStyle/>
        <a:p>
          <a:endParaRPr lang="en-US"/>
        </a:p>
      </dgm:t>
    </dgm:pt>
    <dgm:pt modelId="{4E7D7707-2CCE-4A2B-83E1-D18CAEDB8D49}">
      <dgm:prSet/>
      <dgm:spPr/>
      <dgm:t>
        <a:bodyPr/>
        <a:lstStyle/>
        <a:p>
          <a:r>
            <a:rPr lang="fr-FR"/>
            <a:t>Processus d’homologation</a:t>
          </a:r>
          <a:endParaRPr lang="en-US"/>
        </a:p>
      </dgm:t>
    </dgm:pt>
    <dgm:pt modelId="{DB828D6D-50FA-49EB-B56B-3C68C01CF336}" type="parTrans" cxnId="{53BDB66C-4486-4085-AA30-12D8079712F8}">
      <dgm:prSet/>
      <dgm:spPr/>
      <dgm:t>
        <a:bodyPr/>
        <a:lstStyle/>
        <a:p>
          <a:endParaRPr lang="en-US"/>
        </a:p>
      </dgm:t>
    </dgm:pt>
    <dgm:pt modelId="{6BA5AC51-31EC-48B5-9C30-01395DC0F2AC}" type="sibTrans" cxnId="{53BDB66C-4486-4085-AA30-12D8079712F8}">
      <dgm:prSet/>
      <dgm:spPr/>
      <dgm:t>
        <a:bodyPr/>
        <a:lstStyle/>
        <a:p>
          <a:endParaRPr lang="en-US"/>
        </a:p>
      </dgm:t>
    </dgm:pt>
    <dgm:pt modelId="{2E1CADF4-11E3-479A-A710-9B3406A22193}">
      <dgm:prSet/>
      <dgm:spPr/>
      <dgm:t>
        <a:bodyPr/>
        <a:lstStyle/>
        <a:p>
          <a:r>
            <a:rPr lang="fr-FR"/>
            <a:t>Maitrise de l’écosystème</a:t>
          </a:r>
          <a:endParaRPr lang="en-US"/>
        </a:p>
      </dgm:t>
    </dgm:pt>
    <dgm:pt modelId="{2A5AAD06-7C80-4854-A2C4-E49DB4B60370}" type="parTrans" cxnId="{B30CF63A-378A-46E5-B486-D12B02D275B0}">
      <dgm:prSet/>
      <dgm:spPr/>
      <dgm:t>
        <a:bodyPr/>
        <a:lstStyle/>
        <a:p>
          <a:endParaRPr lang="en-US"/>
        </a:p>
      </dgm:t>
    </dgm:pt>
    <dgm:pt modelId="{95D75BB9-FA55-4853-B5B0-32A2E9057DD1}" type="sibTrans" cxnId="{B30CF63A-378A-46E5-B486-D12B02D275B0}">
      <dgm:prSet/>
      <dgm:spPr/>
      <dgm:t>
        <a:bodyPr/>
        <a:lstStyle/>
        <a:p>
          <a:endParaRPr lang="en-US"/>
        </a:p>
      </dgm:t>
    </dgm:pt>
    <dgm:pt modelId="{0C3882C1-B9AC-4765-AEFB-D0050B7A06B4}">
      <dgm:prSet/>
      <dgm:spPr/>
      <dgm:t>
        <a:bodyPr/>
        <a:lstStyle/>
        <a:p>
          <a:r>
            <a:rPr lang="fr-FR"/>
            <a:t>Gestion du facteur humain (sensibilisation, entrainement)</a:t>
          </a:r>
          <a:endParaRPr lang="en-US"/>
        </a:p>
      </dgm:t>
    </dgm:pt>
    <dgm:pt modelId="{EE3E4673-A47D-4F33-B8BE-A5FB08A9DA8E}" type="parTrans" cxnId="{FAE1C766-CBAB-4507-BAA8-01AB82A5E3B7}">
      <dgm:prSet/>
      <dgm:spPr/>
      <dgm:t>
        <a:bodyPr/>
        <a:lstStyle/>
        <a:p>
          <a:endParaRPr lang="en-US"/>
        </a:p>
      </dgm:t>
    </dgm:pt>
    <dgm:pt modelId="{4A251E8B-CA81-40B1-9E05-87A9303BF6F9}" type="sibTrans" cxnId="{FAE1C766-CBAB-4507-BAA8-01AB82A5E3B7}">
      <dgm:prSet/>
      <dgm:spPr/>
      <dgm:t>
        <a:bodyPr/>
        <a:lstStyle/>
        <a:p>
          <a:endParaRPr lang="en-US"/>
        </a:p>
      </dgm:t>
    </dgm:pt>
    <dgm:pt modelId="{DFDA4CE4-3D8F-4CAB-8F97-FCE890BABA52}">
      <dgm:prSet/>
      <dgm:spPr/>
      <dgm:t>
        <a:bodyPr/>
        <a:lstStyle/>
        <a:p>
          <a:r>
            <a:rPr lang="fr-FR"/>
            <a:t>Indicateur de pilotage de la performance numérique</a:t>
          </a:r>
          <a:endParaRPr lang="en-US"/>
        </a:p>
      </dgm:t>
    </dgm:pt>
    <dgm:pt modelId="{CAE74B44-949F-472D-978C-13F730541A36}" type="parTrans" cxnId="{38C5CC9F-6F29-4792-9BCE-DD6B6F0180F0}">
      <dgm:prSet/>
      <dgm:spPr/>
      <dgm:t>
        <a:bodyPr/>
        <a:lstStyle/>
        <a:p>
          <a:endParaRPr lang="en-US"/>
        </a:p>
      </dgm:t>
    </dgm:pt>
    <dgm:pt modelId="{741A0B03-369C-4B77-AB74-EC96837485AF}" type="sibTrans" cxnId="{38C5CC9F-6F29-4792-9BCE-DD6B6F0180F0}">
      <dgm:prSet/>
      <dgm:spPr/>
      <dgm:t>
        <a:bodyPr/>
        <a:lstStyle/>
        <a:p>
          <a:endParaRPr lang="en-US"/>
        </a:p>
      </dgm:t>
    </dgm:pt>
    <dgm:pt modelId="{0191078F-0DEC-40BF-B538-CDC5C5450B3B}">
      <dgm:prSet/>
      <dgm:spPr/>
      <dgm:t>
        <a:bodyPr/>
        <a:lstStyle/>
        <a:p>
          <a:r>
            <a:rPr lang="fr-FR"/>
            <a:t>Audits de sécurité (connaissance des vulnérabilités)</a:t>
          </a:r>
          <a:endParaRPr lang="en-US"/>
        </a:p>
      </dgm:t>
    </dgm:pt>
    <dgm:pt modelId="{7812B90B-6A02-4EEA-8F8C-AAD39F191C13}" type="parTrans" cxnId="{03556BB2-67C1-43D9-AEF0-BB1643E814F5}">
      <dgm:prSet/>
      <dgm:spPr/>
      <dgm:t>
        <a:bodyPr/>
        <a:lstStyle/>
        <a:p>
          <a:endParaRPr lang="en-US"/>
        </a:p>
      </dgm:t>
    </dgm:pt>
    <dgm:pt modelId="{AD82375C-9418-43BE-958B-8C7761E19FE8}" type="sibTrans" cxnId="{03556BB2-67C1-43D9-AEF0-BB1643E814F5}">
      <dgm:prSet/>
      <dgm:spPr/>
      <dgm:t>
        <a:bodyPr/>
        <a:lstStyle/>
        <a:p>
          <a:endParaRPr lang="en-US"/>
        </a:p>
      </dgm:t>
    </dgm:pt>
    <dgm:pt modelId="{828721F5-38FE-4A95-B1A7-DB3266D9FB83}">
      <dgm:prSet/>
      <dgm:spPr/>
      <dgm:t>
        <a:bodyPr/>
        <a:lstStyle/>
        <a:p>
          <a:r>
            <a:rPr lang="fr-FR"/>
            <a:t>Veille (renseignement sur la menace)</a:t>
          </a:r>
          <a:endParaRPr lang="en-US"/>
        </a:p>
      </dgm:t>
    </dgm:pt>
    <dgm:pt modelId="{5AA6A1FA-105F-47ED-BFA1-03B2062335E4}" type="parTrans" cxnId="{B3FE4318-C052-4311-A50A-331CB2FAA902}">
      <dgm:prSet/>
      <dgm:spPr/>
      <dgm:t>
        <a:bodyPr/>
        <a:lstStyle/>
        <a:p>
          <a:endParaRPr lang="en-US"/>
        </a:p>
      </dgm:t>
    </dgm:pt>
    <dgm:pt modelId="{39CB9FA8-36FB-4F48-BE3C-6AF289803905}" type="sibTrans" cxnId="{B3FE4318-C052-4311-A50A-331CB2FAA902}">
      <dgm:prSet/>
      <dgm:spPr/>
      <dgm:t>
        <a:bodyPr/>
        <a:lstStyle/>
        <a:p>
          <a:endParaRPr lang="en-US"/>
        </a:p>
      </dgm:t>
    </dgm:pt>
    <dgm:pt modelId="{18159827-7DBE-4EED-B189-4258038B5492}" type="pres">
      <dgm:prSet presAssocID="{4D2F3439-5819-4D75-A340-C6586DBEA66D}" presName="linear" presStyleCnt="0">
        <dgm:presLayoutVars>
          <dgm:animLvl val="lvl"/>
          <dgm:resizeHandles val="exact"/>
        </dgm:presLayoutVars>
      </dgm:prSet>
      <dgm:spPr/>
    </dgm:pt>
    <dgm:pt modelId="{7433DEBF-108F-4C90-922C-D74B9B134C6C}" type="pres">
      <dgm:prSet presAssocID="{F213A722-6FEA-41B6-8C9A-913F670A417A}" presName="parentText" presStyleLbl="node1" presStyleIdx="0" presStyleCnt="7">
        <dgm:presLayoutVars>
          <dgm:chMax val="0"/>
          <dgm:bulletEnabled val="1"/>
        </dgm:presLayoutVars>
      </dgm:prSet>
      <dgm:spPr/>
    </dgm:pt>
    <dgm:pt modelId="{31DD01B5-94EE-4406-864B-D34263A28AF7}" type="pres">
      <dgm:prSet presAssocID="{B6642326-505D-4E18-821A-C27E040040CB}" presName="spacer" presStyleCnt="0"/>
      <dgm:spPr/>
    </dgm:pt>
    <dgm:pt modelId="{4569EEAF-9B20-434D-B221-C08B538AE99F}" type="pres">
      <dgm:prSet presAssocID="{4E7D7707-2CCE-4A2B-83E1-D18CAEDB8D49}" presName="parentText" presStyleLbl="node1" presStyleIdx="1" presStyleCnt="7">
        <dgm:presLayoutVars>
          <dgm:chMax val="0"/>
          <dgm:bulletEnabled val="1"/>
        </dgm:presLayoutVars>
      </dgm:prSet>
      <dgm:spPr/>
    </dgm:pt>
    <dgm:pt modelId="{70AAB7AC-30AF-46B3-BB12-8887D3633736}" type="pres">
      <dgm:prSet presAssocID="{6BA5AC51-31EC-48B5-9C30-01395DC0F2AC}" presName="spacer" presStyleCnt="0"/>
      <dgm:spPr/>
    </dgm:pt>
    <dgm:pt modelId="{1F627335-A9C1-440B-8A78-BCA2D3F9FDE7}" type="pres">
      <dgm:prSet presAssocID="{2E1CADF4-11E3-479A-A710-9B3406A22193}" presName="parentText" presStyleLbl="node1" presStyleIdx="2" presStyleCnt="7">
        <dgm:presLayoutVars>
          <dgm:chMax val="0"/>
          <dgm:bulletEnabled val="1"/>
        </dgm:presLayoutVars>
      </dgm:prSet>
      <dgm:spPr/>
    </dgm:pt>
    <dgm:pt modelId="{3C9FF0DF-EE0A-456E-8B48-9F0226A1B959}" type="pres">
      <dgm:prSet presAssocID="{95D75BB9-FA55-4853-B5B0-32A2E9057DD1}" presName="spacer" presStyleCnt="0"/>
      <dgm:spPr/>
    </dgm:pt>
    <dgm:pt modelId="{58AEB90A-6FA3-4E09-BF5A-B6B4C2391788}" type="pres">
      <dgm:prSet presAssocID="{0C3882C1-B9AC-4765-AEFB-D0050B7A06B4}" presName="parentText" presStyleLbl="node1" presStyleIdx="3" presStyleCnt="7">
        <dgm:presLayoutVars>
          <dgm:chMax val="0"/>
          <dgm:bulletEnabled val="1"/>
        </dgm:presLayoutVars>
      </dgm:prSet>
      <dgm:spPr/>
    </dgm:pt>
    <dgm:pt modelId="{3C81BC68-BDA5-4FFE-9677-7F35B55E8A22}" type="pres">
      <dgm:prSet presAssocID="{4A251E8B-CA81-40B1-9E05-87A9303BF6F9}" presName="spacer" presStyleCnt="0"/>
      <dgm:spPr/>
    </dgm:pt>
    <dgm:pt modelId="{537E5540-2EA7-4862-891D-0FC06A573EB0}" type="pres">
      <dgm:prSet presAssocID="{DFDA4CE4-3D8F-4CAB-8F97-FCE890BABA52}" presName="parentText" presStyleLbl="node1" presStyleIdx="4" presStyleCnt="7">
        <dgm:presLayoutVars>
          <dgm:chMax val="0"/>
          <dgm:bulletEnabled val="1"/>
        </dgm:presLayoutVars>
      </dgm:prSet>
      <dgm:spPr/>
    </dgm:pt>
    <dgm:pt modelId="{D2B2A025-554E-46E7-85E6-4293C0DD1AF8}" type="pres">
      <dgm:prSet presAssocID="{741A0B03-369C-4B77-AB74-EC96837485AF}" presName="spacer" presStyleCnt="0"/>
      <dgm:spPr/>
    </dgm:pt>
    <dgm:pt modelId="{50811FDE-F2BF-462F-8012-0332EC3C5509}" type="pres">
      <dgm:prSet presAssocID="{0191078F-0DEC-40BF-B538-CDC5C5450B3B}" presName="parentText" presStyleLbl="node1" presStyleIdx="5" presStyleCnt="7">
        <dgm:presLayoutVars>
          <dgm:chMax val="0"/>
          <dgm:bulletEnabled val="1"/>
        </dgm:presLayoutVars>
      </dgm:prSet>
      <dgm:spPr/>
    </dgm:pt>
    <dgm:pt modelId="{C713C59C-8CE4-493B-B37E-86F07B285A43}" type="pres">
      <dgm:prSet presAssocID="{AD82375C-9418-43BE-958B-8C7761E19FE8}" presName="spacer" presStyleCnt="0"/>
      <dgm:spPr/>
    </dgm:pt>
    <dgm:pt modelId="{32191476-2A9E-4415-82F4-FDE2ECBCC476}" type="pres">
      <dgm:prSet presAssocID="{828721F5-38FE-4A95-B1A7-DB3266D9FB83}" presName="parentText" presStyleLbl="node1" presStyleIdx="6" presStyleCnt="7">
        <dgm:presLayoutVars>
          <dgm:chMax val="0"/>
          <dgm:bulletEnabled val="1"/>
        </dgm:presLayoutVars>
      </dgm:prSet>
      <dgm:spPr/>
    </dgm:pt>
  </dgm:ptLst>
  <dgm:cxnLst>
    <dgm:cxn modelId="{B3FE4318-C052-4311-A50A-331CB2FAA902}" srcId="{4D2F3439-5819-4D75-A340-C6586DBEA66D}" destId="{828721F5-38FE-4A95-B1A7-DB3266D9FB83}" srcOrd="6" destOrd="0" parTransId="{5AA6A1FA-105F-47ED-BFA1-03B2062335E4}" sibTransId="{39CB9FA8-36FB-4F48-BE3C-6AF289803905}"/>
    <dgm:cxn modelId="{8C2D602B-2F1E-4375-BBAE-C8D9B91A9566}" srcId="{4D2F3439-5819-4D75-A340-C6586DBEA66D}" destId="{F213A722-6FEA-41B6-8C9A-913F670A417A}" srcOrd="0" destOrd="0" parTransId="{E7C33D48-396F-46C4-8E9E-E6A9D7651D3E}" sibTransId="{B6642326-505D-4E18-821A-C27E040040CB}"/>
    <dgm:cxn modelId="{FC7F002E-B5F8-4FB8-A15A-68AAD53F7918}" type="presOf" srcId="{828721F5-38FE-4A95-B1A7-DB3266D9FB83}" destId="{32191476-2A9E-4415-82F4-FDE2ECBCC476}" srcOrd="0" destOrd="0" presId="urn:microsoft.com/office/officeart/2005/8/layout/vList2"/>
    <dgm:cxn modelId="{B30CF63A-378A-46E5-B486-D12B02D275B0}" srcId="{4D2F3439-5819-4D75-A340-C6586DBEA66D}" destId="{2E1CADF4-11E3-479A-A710-9B3406A22193}" srcOrd="2" destOrd="0" parTransId="{2A5AAD06-7C80-4854-A2C4-E49DB4B60370}" sibTransId="{95D75BB9-FA55-4853-B5B0-32A2E9057DD1}"/>
    <dgm:cxn modelId="{FAE1C766-CBAB-4507-BAA8-01AB82A5E3B7}" srcId="{4D2F3439-5819-4D75-A340-C6586DBEA66D}" destId="{0C3882C1-B9AC-4765-AEFB-D0050B7A06B4}" srcOrd="3" destOrd="0" parTransId="{EE3E4673-A47D-4F33-B8BE-A5FB08A9DA8E}" sibTransId="{4A251E8B-CA81-40B1-9E05-87A9303BF6F9}"/>
    <dgm:cxn modelId="{53BDB66C-4486-4085-AA30-12D8079712F8}" srcId="{4D2F3439-5819-4D75-A340-C6586DBEA66D}" destId="{4E7D7707-2CCE-4A2B-83E1-D18CAEDB8D49}" srcOrd="1" destOrd="0" parTransId="{DB828D6D-50FA-49EB-B56B-3C68C01CF336}" sibTransId="{6BA5AC51-31EC-48B5-9C30-01395DC0F2AC}"/>
    <dgm:cxn modelId="{D58CD773-B632-46D7-8057-10D3C746D00F}" type="presOf" srcId="{0C3882C1-B9AC-4765-AEFB-D0050B7A06B4}" destId="{58AEB90A-6FA3-4E09-BF5A-B6B4C2391788}" srcOrd="0" destOrd="0" presId="urn:microsoft.com/office/officeart/2005/8/layout/vList2"/>
    <dgm:cxn modelId="{5176688E-E44C-4425-8A9E-DC075F90C939}" type="presOf" srcId="{F213A722-6FEA-41B6-8C9A-913F670A417A}" destId="{7433DEBF-108F-4C90-922C-D74B9B134C6C}" srcOrd="0" destOrd="0" presId="urn:microsoft.com/office/officeart/2005/8/layout/vList2"/>
    <dgm:cxn modelId="{7A00679D-860D-4269-A187-2AD9317679BA}" type="presOf" srcId="{0191078F-0DEC-40BF-B538-CDC5C5450B3B}" destId="{50811FDE-F2BF-462F-8012-0332EC3C5509}" srcOrd="0" destOrd="0" presId="urn:microsoft.com/office/officeart/2005/8/layout/vList2"/>
    <dgm:cxn modelId="{38C5CC9F-6F29-4792-9BCE-DD6B6F0180F0}" srcId="{4D2F3439-5819-4D75-A340-C6586DBEA66D}" destId="{DFDA4CE4-3D8F-4CAB-8F97-FCE890BABA52}" srcOrd="4" destOrd="0" parTransId="{CAE74B44-949F-472D-978C-13F730541A36}" sibTransId="{741A0B03-369C-4B77-AB74-EC96837485AF}"/>
    <dgm:cxn modelId="{994A8AAB-9136-4F29-8C3A-20D79508FF3E}" type="presOf" srcId="{4D2F3439-5819-4D75-A340-C6586DBEA66D}" destId="{18159827-7DBE-4EED-B189-4258038B5492}" srcOrd="0" destOrd="0" presId="urn:microsoft.com/office/officeart/2005/8/layout/vList2"/>
    <dgm:cxn modelId="{03556BB2-67C1-43D9-AEF0-BB1643E814F5}" srcId="{4D2F3439-5819-4D75-A340-C6586DBEA66D}" destId="{0191078F-0DEC-40BF-B538-CDC5C5450B3B}" srcOrd="5" destOrd="0" parTransId="{7812B90B-6A02-4EEA-8F8C-AAD39F191C13}" sibTransId="{AD82375C-9418-43BE-958B-8C7761E19FE8}"/>
    <dgm:cxn modelId="{2BECE2B5-E26B-4EC7-B192-9A26A431DBB5}" type="presOf" srcId="{DFDA4CE4-3D8F-4CAB-8F97-FCE890BABA52}" destId="{537E5540-2EA7-4862-891D-0FC06A573EB0}" srcOrd="0" destOrd="0" presId="urn:microsoft.com/office/officeart/2005/8/layout/vList2"/>
    <dgm:cxn modelId="{67B237CA-3927-4634-A65E-57CF09940858}" type="presOf" srcId="{4E7D7707-2CCE-4A2B-83E1-D18CAEDB8D49}" destId="{4569EEAF-9B20-434D-B221-C08B538AE99F}" srcOrd="0" destOrd="0" presId="urn:microsoft.com/office/officeart/2005/8/layout/vList2"/>
    <dgm:cxn modelId="{140B96EC-8172-4118-AC06-B0EBC8825923}" type="presOf" srcId="{2E1CADF4-11E3-479A-A710-9B3406A22193}" destId="{1F627335-A9C1-440B-8A78-BCA2D3F9FDE7}" srcOrd="0" destOrd="0" presId="urn:microsoft.com/office/officeart/2005/8/layout/vList2"/>
    <dgm:cxn modelId="{CB508E4A-97DF-4903-9633-C121B4F48CF8}" type="presParOf" srcId="{18159827-7DBE-4EED-B189-4258038B5492}" destId="{7433DEBF-108F-4C90-922C-D74B9B134C6C}" srcOrd="0" destOrd="0" presId="urn:microsoft.com/office/officeart/2005/8/layout/vList2"/>
    <dgm:cxn modelId="{8A77054E-FD59-4978-ABC0-4E760FE431E2}" type="presParOf" srcId="{18159827-7DBE-4EED-B189-4258038B5492}" destId="{31DD01B5-94EE-4406-864B-D34263A28AF7}" srcOrd="1" destOrd="0" presId="urn:microsoft.com/office/officeart/2005/8/layout/vList2"/>
    <dgm:cxn modelId="{860DEDFD-54E1-4A9B-BEDB-61473F36AEA8}" type="presParOf" srcId="{18159827-7DBE-4EED-B189-4258038B5492}" destId="{4569EEAF-9B20-434D-B221-C08B538AE99F}" srcOrd="2" destOrd="0" presId="urn:microsoft.com/office/officeart/2005/8/layout/vList2"/>
    <dgm:cxn modelId="{5045E555-ED19-4A0D-A243-5DA14E815F4B}" type="presParOf" srcId="{18159827-7DBE-4EED-B189-4258038B5492}" destId="{70AAB7AC-30AF-46B3-BB12-8887D3633736}" srcOrd="3" destOrd="0" presId="urn:microsoft.com/office/officeart/2005/8/layout/vList2"/>
    <dgm:cxn modelId="{6719D515-F2F7-4F8E-A990-2B9DAFFF22AE}" type="presParOf" srcId="{18159827-7DBE-4EED-B189-4258038B5492}" destId="{1F627335-A9C1-440B-8A78-BCA2D3F9FDE7}" srcOrd="4" destOrd="0" presId="urn:microsoft.com/office/officeart/2005/8/layout/vList2"/>
    <dgm:cxn modelId="{766F5123-B96E-40F9-9652-C0BACE2DB998}" type="presParOf" srcId="{18159827-7DBE-4EED-B189-4258038B5492}" destId="{3C9FF0DF-EE0A-456E-8B48-9F0226A1B959}" srcOrd="5" destOrd="0" presId="urn:microsoft.com/office/officeart/2005/8/layout/vList2"/>
    <dgm:cxn modelId="{1106476A-B9C7-4F39-B7B4-C47412F7A4CE}" type="presParOf" srcId="{18159827-7DBE-4EED-B189-4258038B5492}" destId="{58AEB90A-6FA3-4E09-BF5A-B6B4C2391788}" srcOrd="6" destOrd="0" presId="urn:microsoft.com/office/officeart/2005/8/layout/vList2"/>
    <dgm:cxn modelId="{238E427D-702B-4D7C-8C86-F0A8114FA456}" type="presParOf" srcId="{18159827-7DBE-4EED-B189-4258038B5492}" destId="{3C81BC68-BDA5-4FFE-9677-7F35B55E8A22}" srcOrd="7" destOrd="0" presId="urn:microsoft.com/office/officeart/2005/8/layout/vList2"/>
    <dgm:cxn modelId="{92622F3A-77A9-4694-8027-2197C26DAC54}" type="presParOf" srcId="{18159827-7DBE-4EED-B189-4258038B5492}" destId="{537E5540-2EA7-4862-891D-0FC06A573EB0}" srcOrd="8" destOrd="0" presId="urn:microsoft.com/office/officeart/2005/8/layout/vList2"/>
    <dgm:cxn modelId="{B99E1433-EFD8-45CA-BF50-5DE39703DF10}" type="presParOf" srcId="{18159827-7DBE-4EED-B189-4258038B5492}" destId="{D2B2A025-554E-46E7-85E6-4293C0DD1AF8}" srcOrd="9" destOrd="0" presId="urn:microsoft.com/office/officeart/2005/8/layout/vList2"/>
    <dgm:cxn modelId="{A1C10DE1-35AB-4906-B577-4241FD5DC4E8}" type="presParOf" srcId="{18159827-7DBE-4EED-B189-4258038B5492}" destId="{50811FDE-F2BF-462F-8012-0332EC3C5509}" srcOrd="10" destOrd="0" presId="urn:microsoft.com/office/officeart/2005/8/layout/vList2"/>
    <dgm:cxn modelId="{2148CD1C-56A0-4312-BDBF-0FAFD21EE561}" type="presParOf" srcId="{18159827-7DBE-4EED-B189-4258038B5492}" destId="{C713C59C-8CE4-493B-B37E-86F07B285A43}" srcOrd="11" destOrd="0" presId="urn:microsoft.com/office/officeart/2005/8/layout/vList2"/>
    <dgm:cxn modelId="{332825BD-9E2B-4744-AC21-66BB9C77B433}" type="presParOf" srcId="{18159827-7DBE-4EED-B189-4258038B5492}" destId="{32191476-2A9E-4415-82F4-FDE2ECBCC476}" srcOrd="1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EBEF73C-5055-4AE2-914B-6EFA9AE05AB3}"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1870C5F1-14E8-4801-BB07-7B22CAC57626}">
      <dgm:prSet custT="1"/>
      <dgm:spPr/>
      <dgm:t>
        <a:bodyPr/>
        <a:lstStyle/>
        <a:p>
          <a:r>
            <a:rPr lang="fr-FR" sz="4400" dirty="0"/>
            <a:t>Surveillance d’évènements</a:t>
          </a:r>
          <a:endParaRPr lang="en-US" sz="4400" dirty="0"/>
        </a:p>
      </dgm:t>
    </dgm:pt>
    <dgm:pt modelId="{BF8A3677-6C69-4CF2-A9B2-171E94213310}" type="parTrans" cxnId="{597FFFA1-13BB-4CE7-9975-1DEBA49EDA38}">
      <dgm:prSet/>
      <dgm:spPr/>
      <dgm:t>
        <a:bodyPr/>
        <a:lstStyle/>
        <a:p>
          <a:endParaRPr lang="en-US"/>
        </a:p>
      </dgm:t>
    </dgm:pt>
    <dgm:pt modelId="{85650351-07D7-40BD-B8E7-8593DCFDB516}" type="sibTrans" cxnId="{597FFFA1-13BB-4CE7-9975-1DEBA49EDA38}">
      <dgm:prSet/>
      <dgm:spPr/>
      <dgm:t>
        <a:bodyPr/>
        <a:lstStyle/>
        <a:p>
          <a:endParaRPr lang="en-US"/>
        </a:p>
      </dgm:t>
    </dgm:pt>
    <dgm:pt modelId="{AFAA041A-9B6F-4DFC-AEC7-4AB5A5898FDC}">
      <dgm:prSet custT="1"/>
      <dgm:spPr/>
      <dgm:t>
        <a:bodyPr/>
        <a:lstStyle/>
        <a:p>
          <a:r>
            <a:rPr lang="fr-FR" sz="4400" dirty="0"/>
            <a:t>Détection et classification d’incidents</a:t>
          </a:r>
          <a:endParaRPr lang="en-US" sz="4400" dirty="0"/>
        </a:p>
      </dgm:t>
    </dgm:pt>
    <dgm:pt modelId="{033F32C7-0CBE-4ED8-8C0C-8BFB7DB25DD2}" type="parTrans" cxnId="{118BCD7C-5C43-44D0-A68A-76AD43AC3F74}">
      <dgm:prSet/>
      <dgm:spPr/>
      <dgm:t>
        <a:bodyPr/>
        <a:lstStyle/>
        <a:p>
          <a:endParaRPr lang="en-US"/>
        </a:p>
      </dgm:t>
    </dgm:pt>
    <dgm:pt modelId="{014E3436-614D-4429-9835-246BD7DC4E85}" type="sibTrans" cxnId="{118BCD7C-5C43-44D0-A68A-76AD43AC3F74}">
      <dgm:prSet/>
      <dgm:spPr/>
      <dgm:t>
        <a:bodyPr/>
        <a:lstStyle/>
        <a:p>
          <a:endParaRPr lang="en-US"/>
        </a:p>
      </dgm:t>
    </dgm:pt>
    <dgm:pt modelId="{3FACC933-8197-4532-ADEF-1695260C3971}">
      <dgm:prSet custT="1"/>
      <dgm:spPr/>
      <dgm:t>
        <a:bodyPr/>
        <a:lstStyle/>
        <a:p>
          <a:r>
            <a:rPr lang="fr-FR" sz="4400" dirty="0"/>
            <a:t>Réponse à un incident cyber</a:t>
          </a:r>
          <a:endParaRPr lang="en-US" sz="4400" dirty="0"/>
        </a:p>
      </dgm:t>
    </dgm:pt>
    <dgm:pt modelId="{53E63297-3861-496B-97D1-F9701A9054CE}" type="parTrans" cxnId="{C42029BA-36E2-4877-B4A6-1E03688745D0}">
      <dgm:prSet/>
      <dgm:spPr/>
      <dgm:t>
        <a:bodyPr/>
        <a:lstStyle/>
        <a:p>
          <a:endParaRPr lang="en-US"/>
        </a:p>
      </dgm:t>
    </dgm:pt>
    <dgm:pt modelId="{A6891E9F-6354-4A6D-9AA0-2CE2FEFFF80C}" type="sibTrans" cxnId="{C42029BA-36E2-4877-B4A6-1E03688745D0}">
      <dgm:prSet/>
      <dgm:spPr/>
      <dgm:t>
        <a:bodyPr/>
        <a:lstStyle/>
        <a:p>
          <a:endParaRPr lang="en-US"/>
        </a:p>
      </dgm:t>
    </dgm:pt>
    <dgm:pt modelId="{51B1EA74-C01A-4AE8-A148-1EA4656A71A0}" type="pres">
      <dgm:prSet presAssocID="{6EBEF73C-5055-4AE2-914B-6EFA9AE05AB3}" presName="linear" presStyleCnt="0">
        <dgm:presLayoutVars>
          <dgm:animLvl val="lvl"/>
          <dgm:resizeHandles val="exact"/>
        </dgm:presLayoutVars>
      </dgm:prSet>
      <dgm:spPr/>
    </dgm:pt>
    <dgm:pt modelId="{616DB5CE-8890-4A57-A0D6-CAA4A5818AB5}" type="pres">
      <dgm:prSet presAssocID="{1870C5F1-14E8-4801-BB07-7B22CAC57626}" presName="parentText" presStyleLbl="node1" presStyleIdx="0" presStyleCnt="3">
        <dgm:presLayoutVars>
          <dgm:chMax val="0"/>
          <dgm:bulletEnabled val="1"/>
        </dgm:presLayoutVars>
      </dgm:prSet>
      <dgm:spPr/>
    </dgm:pt>
    <dgm:pt modelId="{852B1C26-626E-40B2-B61C-BAFDF2579A57}" type="pres">
      <dgm:prSet presAssocID="{85650351-07D7-40BD-B8E7-8593DCFDB516}" presName="spacer" presStyleCnt="0"/>
      <dgm:spPr/>
    </dgm:pt>
    <dgm:pt modelId="{FB70B911-3B4E-4213-9A3B-08478CA0D0A3}" type="pres">
      <dgm:prSet presAssocID="{AFAA041A-9B6F-4DFC-AEC7-4AB5A5898FDC}" presName="parentText" presStyleLbl="node1" presStyleIdx="1" presStyleCnt="3">
        <dgm:presLayoutVars>
          <dgm:chMax val="0"/>
          <dgm:bulletEnabled val="1"/>
        </dgm:presLayoutVars>
      </dgm:prSet>
      <dgm:spPr/>
    </dgm:pt>
    <dgm:pt modelId="{F7C0BD69-276B-45D3-8676-41FA982F222A}" type="pres">
      <dgm:prSet presAssocID="{014E3436-614D-4429-9835-246BD7DC4E85}" presName="spacer" presStyleCnt="0"/>
      <dgm:spPr/>
    </dgm:pt>
    <dgm:pt modelId="{988480F3-0CB9-42CD-BE26-5952E73F4C78}" type="pres">
      <dgm:prSet presAssocID="{3FACC933-8197-4532-ADEF-1695260C3971}" presName="parentText" presStyleLbl="node1" presStyleIdx="2" presStyleCnt="3">
        <dgm:presLayoutVars>
          <dgm:chMax val="0"/>
          <dgm:bulletEnabled val="1"/>
        </dgm:presLayoutVars>
      </dgm:prSet>
      <dgm:spPr/>
    </dgm:pt>
  </dgm:ptLst>
  <dgm:cxnLst>
    <dgm:cxn modelId="{6CC59858-7D41-4F1D-AC75-EDAAD4EFB419}" type="presOf" srcId="{6EBEF73C-5055-4AE2-914B-6EFA9AE05AB3}" destId="{51B1EA74-C01A-4AE8-A148-1EA4656A71A0}" srcOrd="0" destOrd="0" presId="urn:microsoft.com/office/officeart/2005/8/layout/vList2"/>
    <dgm:cxn modelId="{118BCD7C-5C43-44D0-A68A-76AD43AC3F74}" srcId="{6EBEF73C-5055-4AE2-914B-6EFA9AE05AB3}" destId="{AFAA041A-9B6F-4DFC-AEC7-4AB5A5898FDC}" srcOrd="1" destOrd="0" parTransId="{033F32C7-0CBE-4ED8-8C0C-8BFB7DB25DD2}" sibTransId="{014E3436-614D-4429-9835-246BD7DC4E85}"/>
    <dgm:cxn modelId="{9379BC80-76C8-4314-8387-E4A5849AB202}" type="presOf" srcId="{1870C5F1-14E8-4801-BB07-7B22CAC57626}" destId="{616DB5CE-8890-4A57-A0D6-CAA4A5818AB5}" srcOrd="0" destOrd="0" presId="urn:microsoft.com/office/officeart/2005/8/layout/vList2"/>
    <dgm:cxn modelId="{597FFFA1-13BB-4CE7-9975-1DEBA49EDA38}" srcId="{6EBEF73C-5055-4AE2-914B-6EFA9AE05AB3}" destId="{1870C5F1-14E8-4801-BB07-7B22CAC57626}" srcOrd="0" destOrd="0" parTransId="{BF8A3677-6C69-4CF2-A9B2-171E94213310}" sibTransId="{85650351-07D7-40BD-B8E7-8593DCFDB516}"/>
    <dgm:cxn modelId="{C42029BA-36E2-4877-B4A6-1E03688745D0}" srcId="{6EBEF73C-5055-4AE2-914B-6EFA9AE05AB3}" destId="{3FACC933-8197-4532-ADEF-1695260C3971}" srcOrd="2" destOrd="0" parTransId="{53E63297-3861-496B-97D1-F9701A9054CE}" sibTransId="{A6891E9F-6354-4A6D-9AA0-2CE2FEFFF80C}"/>
    <dgm:cxn modelId="{1CD972D8-8F56-4D07-A027-A946EB96BAC8}" type="presOf" srcId="{3FACC933-8197-4532-ADEF-1695260C3971}" destId="{988480F3-0CB9-42CD-BE26-5952E73F4C78}" srcOrd="0" destOrd="0" presId="urn:microsoft.com/office/officeart/2005/8/layout/vList2"/>
    <dgm:cxn modelId="{7B0C71E0-4F31-442C-B894-F39FE7F06B37}" type="presOf" srcId="{AFAA041A-9B6F-4DFC-AEC7-4AB5A5898FDC}" destId="{FB70B911-3B4E-4213-9A3B-08478CA0D0A3}" srcOrd="0" destOrd="0" presId="urn:microsoft.com/office/officeart/2005/8/layout/vList2"/>
    <dgm:cxn modelId="{87E9DAA7-1707-4601-A02C-9A8E72B05F98}" type="presParOf" srcId="{51B1EA74-C01A-4AE8-A148-1EA4656A71A0}" destId="{616DB5CE-8890-4A57-A0D6-CAA4A5818AB5}" srcOrd="0" destOrd="0" presId="urn:microsoft.com/office/officeart/2005/8/layout/vList2"/>
    <dgm:cxn modelId="{6553FCC1-D7F2-4CC2-96B5-DC788DAA5B1C}" type="presParOf" srcId="{51B1EA74-C01A-4AE8-A148-1EA4656A71A0}" destId="{852B1C26-626E-40B2-B61C-BAFDF2579A57}" srcOrd="1" destOrd="0" presId="urn:microsoft.com/office/officeart/2005/8/layout/vList2"/>
    <dgm:cxn modelId="{9D9C3B9E-2B3B-41F1-A659-99C69398494D}" type="presParOf" srcId="{51B1EA74-C01A-4AE8-A148-1EA4656A71A0}" destId="{FB70B911-3B4E-4213-9A3B-08478CA0D0A3}" srcOrd="2" destOrd="0" presId="urn:microsoft.com/office/officeart/2005/8/layout/vList2"/>
    <dgm:cxn modelId="{63C4CEE3-2B86-4039-8DAC-FCFAE31B8EBE}" type="presParOf" srcId="{51B1EA74-C01A-4AE8-A148-1EA4656A71A0}" destId="{F7C0BD69-276B-45D3-8676-41FA982F222A}" srcOrd="3" destOrd="0" presId="urn:microsoft.com/office/officeart/2005/8/layout/vList2"/>
    <dgm:cxn modelId="{BB197D36-0F9B-4F03-BD38-621729A570BC}" type="presParOf" srcId="{51B1EA74-C01A-4AE8-A148-1EA4656A71A0}" destId="{988480F3-0CB9-42CD-BE26-5952E73F4C78}"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1436B6-BE6F-4B66-BB47-E63A05856AE8}">
      <dsp:nvSpPr>
        <dsp:cNvPr id="0" name=""/>
        <dsp:cNvSpPr/>
      </dsp:nvSpPr>
      <dsp:spPr>
        <a:xfrm>
          <a:off x="0" y="417429"/>
          <a:ext cx="10515600" cy="604800"/>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E800485-13FF-43B0-97B2-75A10B14F6E5}">
      <dsp:nvSpPr>
        <dsp:cNvPr id="0" name=""/>
        <dsp:cNvSpPr/>
      </dsp:nvSpPr>
      <dsp:spPr>
        <a:xfrm>
          <a:off x="525780" y="63189"/>
          <a:ext cx="7360920" cy="70848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066800">
            <a:lnSpc>
              <a:spcPct val="90000"/>
            </a:lnSpc>
            <a:spcBef>
              <a:spcPct val="0"/>
            </a:spcBef>
            <a:spcAft>
              <a:spcPct val="35000"/>
            </a:spcAft>
            <a:buNone/>
          </a:pPr>
          <a:r>
            <a:rPr lang="fr-FR" sz="2400" kern="1200"/>
            <a:t>Gouvernance et anticipation</a:t>
          </a:r>
          <a:endParaRPr lang="en-US" sz="2400" kern="1200"/>
        </a:p>
      </dsp:txBody>
      <dsp:txXfrm>
        <a:off x="560365" y="97774"/>
        <a:ext cx="7291750" cy="639310"/>
      </dsp:txXfrm>
    </dsp:sp>
    <dsp:sp modelId="{AE0CE339-ACCE-4094-A26D-184EFA8603C1}">
      <dsp:nvSpPr>
        <dsp:cNvPr id="0" name=""/>
        <dsp:cNvSpPr/>
      </dsp:nvSpPr>
      <dsp:spPr>
        <a:xfrm>
          <a:off x="0" y="1506069"/>
          <a:ext cx="10515600" cy="604800"/>
        </a:xfrm>
        <a:prstGeom prst="rect">
          <a:avLst/>
        </a:prstGeom>
        <a:solidFill>
          <a:schemeClr val="lt1">
            <a:alpha val="90000"/>
            <a:hueOff val="0"/>
            <a:satOff val="0"/>
            <a:lumOff val="0"/>
            <a:alphaOff val="0"/>
          </a:schemeClr>
        </a:solidFill>
        <a:ln w="6350" cap="flat" cmpd="sng" algn="ctr">
          <a:solidFill>
            <a:schemeClr val="accent5">
              <a:hueOff val="-2252848"/>
              <a:satOff val="-5806"/>
              <a:lumOff val="-3922"/>
              <a:alphaOff val="0"/>
            </a:schemeClr>
          </a:solidFill>
          <a:prstDash val="solid"/>
          <a:miter lim="800000"/>
        </a:ln>
        <a:effectLst/>
      </dsp:spPr>
      <dsp:style>
        <a:lnRef idx="1">
          <a:scrgbClr r="0" g="0" b="0"/>
        </a:lnRef>
        <a:fillRef idx="1">
          <a:scrgbClr r="0" g="0" b="0"/>
        </a:fillRef>
        <a:effectRef idx="0">
          <a:scrgbClr r="0" g="0" b="0"/>
        </a:effectRef>
        <a:fontRef idx="minor"/>
      </dsp:style>
    </dsp:sp>
    <dsp:sp modelId="{2C882460-1EF4-4792-848D-CF1B731EC58A}">
      <dsp:nvSpPr>
        <dsp:cNvPr id="0" name=""/>
        <dsp:cNvSpPr/>
      </dsp:nvSpPr>
      <dsp:spPr>
        <a:xfrm>
          <a:off x="525780" y="1151829"/>
          <a:ext cx="7360920" cy="708480"/>
        </a:xfrm>
        <a:prstGeom prst="roundRect">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066800">
            <a:lnSpc>
              <a:spcPct val="90000"/>
            </a:lnSpc>
            <a:spcBef>
              <a:spcPct val="0"/>
            </a:spcBef>
            <a:spcAft>
              <a:spcPct val="35000"/>
            </a:spcAft>
            <a:buNone/>
          </a:pPr>
          <a:r>
            <a:rPr lang="fr-FR" sz="2400" kern="1200"/>
            <a:t>Protection</a:t>
          </a:r>
          <a:endParaRPr lang="en-US" sz="2400" kern="1200"/>
        </a:p>
      </dsp:txBody>
      <dsp:txXfrm>
        <a:off x="560365" y="1186414"/>
        <a:ext cx="7291750" cy="639310"/>
      </dsp:txXfrm>
    </dsp:sp>
    <dsp:sp modelId="{EFC656EE-19B1-4FBB-8E84-4CFF3FE8372F}">
      <dsp:nvSpPr>
        <dsp:cNvPr id="0" name=""/>
        <dsp:cNvSpPr/>
      </dsp:nvSpPr>
      <dsp:spPr>
        <a:xfrm>
          <a:off x="0" y="2594709"/>
          <a:ext cx="10515600" cy="604800"/>
        </a:xfrm>
        <a:prstGeom prst="rect">
          <a:avLst/>
        </a:prstGeom>
        <a:solidFill>
          <a:schemeClr val="lt1">
            <a:alpha val="90000"/>
            <a:hueOff val="0"/>
            <a:satOff val="0"/>
            <a:lumOff val="0"/>
            <a:alphaOff val="0"/>
          </a:schemeClr>
        </a:solidFill>
        <a:ln w="6350" cap="flat" cmpd="sng" algn="ctr">
          <a:solidFill>
            <a:schemeClr val="accent5">
              <a:hueOff val="-4505695"/>
              <a:satOff val="-11613"/>
              <a:lumOff val="-7843"/>
              <a:alphaOff val="0"/>
            </a:schemeClr>
          </a:solidFill>
          <a:prstDash val="solid"/>
          <a:miter lim="800000"/>
        </a:ln>
        <a:effectLst/>
      </dsp:spPr>
      <dsp:style>
        <a:lnRef idx="1">
          <a:scrgbClr r="0" g="0" b="0"/>
        </a:lnRef>
        <a:fillRef idx="1">
          <a:scrgbClr r="0" g="0" b="0"/>
        </a:fillRef>
        <a:effectRef idx="0">
          <a:scrgbClr r="0" g="0" b="0"/>
        </a:effectRef>
        <a:fontRef idx="minor"/>
      </dsp:style>
    </dsp:sp>
    <dsp:sp modelId="{08183CD3-17D7-4E85-B949-EA0517470564}">
      <dsp:nvSpPr>
        <dsp:cNvPr id="0" name=""/>
        <dsp:cNvSpPr/>
      </dsp:nvSpPr>
      <dsp:spPr>
        <a:xfrm>
          <a:off x="525780" y="2240469"/>
          <a:ext cx="7360920" cy="708480"/>
        </a:xfrm>
        <a:prstGeom prst="roundRect">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066800">
            <a:lnSpc>
              <a:spcPct val="90000"/>
            </a:lnSpc>
            <a:spcBef>
              <a:spcPct val="0"/>
            </a:spcBef>
            <a:spcAft>
              <a:spcPct val="35000"/>
            </a:spcAft>
            <a:buNone/>
          </a:pPr>
          <a:r>
            <a:rPr lang="fr-FR" sz="2400" kern="1200"/>
            <a:t>Défense</a:t>
          </a:r>
          <a:endParaRPr lang="en-US" sz="2400" kern="1200"/>
        </a:p>
      </dsp:txBody>
      <dsp:txXfrm>
        <a:off x="560365" y="2275054"/>
        <a:ext cx="7291750" cy="639310"/>
      </dsp:txXfrm>
    </dsp:sp>
    <dsp:sp modelId="{10DC831E-D6EA-4375-89B8-01BCE3236FD0}">
      <dsp:nvSpPr>
        <dsp:cNvPr id="0" name=""/>
        <dsp:cNvSpPr/>
      </dsp:nvSpPr>
      <dsp:spPr>
        <a:xfrm>
          <a:off x="0" y="3683349"/>
          <a:ext cx="10515600" cy="604800"/>
        </a:xfrm>
        <a:prstGeom prst="rect">
          <a:avLst/>
        </a:prstGeom>
        <a:solidFill>
          <a:schemeClr val="lt1">
            <a:alpha val="90000"/>
            <a:hueOff val="0"/>
            <a:satOff val="0"/>
            <a:lumOff val="0"/>
            <a:alphaOff val="0"/>
          </a:schemeClr>
        </a:soli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1">
          <a:scrgbClr r="0" g="0" b="0"/>
        </a:fillRef>
        <a:effectRef idx="0">
          <a:scrgbClr r="0" g="0" b="0"/>
        </a:effectRef>
        <a:fontRef idx="minor"/>
      </dsp:style>
    </dsp:sp>
    <dsp:sp modelId="{F7BDA74B-1322-4E21-96EE-0278B0B0C583}">
      <dsp:nvSpPr>
        <dsp:cNvPr id="0" name=""/>
        <dsp:cNvSpPr/>
      </dsp:nvSpPr>
      <dsp:spPr>
        <a:xfrm>
          <a:off x="525780" y="3329109"/>
          <a:ext cx="7360920" cy="70848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066800">
            <a:lnSpc>
              <a:spcPct val="90000"/>
            </a:lnSpc>
            <a:spcBef>
              <a:spcPct val="0"/>
            </a:spcBef>
            <a:spcAft>
              <a:spcPct val="35000"/>
            </a:spcAft>
            <a:buNone/>
          </a:pPr>
          <a:r>
            <a:rPr lang="fr-FR" sz="2400" kern="1200"/>
            <a:t>Résilience</a:t>
          </a:r>
          <a:endParaRPr lang="en-US" sz="2400" kern="1200"/>
        </a:p>
      </dsp:txBody>
      <dsp:txXfrm>
        <a:off x="560365" y="3363694"/>
        <a:ext cx="7291750" cy="639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33DEBF-108F-4C90-922C-D74B9B134C6C}">
      <dsp:nvSpPr>
        <dsp:cNvPr id="0" name=""/>
        <dsp:cNvSpPr/>
      </dsp:nvSpPr>
      <dsp:spPr>
        <a:xfrm>
          <a:off x="0" y="46156"/>
          <a:ext cx="10515600" cy="55165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fr-FR" sz="2300" kern="1200"/>
            <a:t>Organisation de gestion du risque et amélioration continue</a:t>
          </a:r>
          <a:endParaRPr lang="en-US" sz="2300" kern="1200"/>
        </a:p>
      </dsp:txBody>
      <dsp:txXfrm>
        <a:off x="26930" y="73086"/>
        <a:ext cx="10461740" cy="497795"/>
      </dsp:txXfrm>
    </dsp:sp>
    <dsp:sp modelId="{4569EEAF-9B20-434D-B221-C08B538AE99F}">
      <dsp:nvSpPr>
        <dsp:cNvPr id="0" name=""/>
        <dsp:cNvSpPr/>
      </dsp:nvSpPr>
      <dsp:spPr>
        <a:xfrm>
          <a:off x="0" y="664051"/>
          <a:ext cx="10515600" cy="551655"/>
        </a:xfrm>
        <a:prstGeom prst="roundRect">
          <a:avLst/>
        </a:prstGeom>
        <a:solidFill>
          <a:schemeClr val="accent2">
            <a:hueOff val="-242561"/>
            <a:satOff val="-13988"/>
            <a:lumOff val="14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fr-FR" sz="2300" kern="1200"/>
            <a:t>Processus d’homologation</a:t>
          </a:r>
          <a:endParaRPr lang="en-US" sz="2300" kern="1200"/>
        </a:p>
      </dsp:txBody>
      <dsp:txXfrm>
        <a:off x="26930" y="690981"/>
        <a:ext cx="10461740" cy="497795"/>
      </dsp:txXfrm>
    </dsp:sp>
    <dsp:sp modelId="{1F627335-A9C1-440B-8A78-BCA2D3F9FDE7}">
      <dsp:nvSpPr>
        <dsp:cNvPr id="0" name=""/>
        <dsp:cNvSpPr/>
      </dsp:nvSpPr>
      <dsp:spPr>
        <a:xfrm>
          <a:off x="0" y="1281946"/>
          <a:ext cx="10515600" cy="551655"/>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fr-FR" sz="2300" kern="1200"/>
            <a:t>Maitrise de l’écosystème</a:t>
          </a:r>
          <a:endParaRPr lang="en-US" sz="2300" kern="1200"/>
        </a:p>
      </dsp:txBody>
      <dsp:txXfrm>
        <a:off x="26930" y="1308876"/>
        <a:ext cx="10461740" cy="497795"/>
      </dsp:txXfrm>
    </dsp:sp>
    <dsp:sp modelId="{58AEB90A-6FA3-4E09-BF5A-B6B4C2391788}">
      <dsp:nvSpPr>
        <dsp:cNvPr id="0" name=""/>
        <dsp:cNvSpPr/>
      </dsp:nvSpPr>
      <dsp:spPr>
        <a:xfrm>
          <a:off x="0" y="1899841"/>
          <a:ext cx="10515600" cy="551655"/>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fr-FR" sz="2300" kern="1200"/>
            <a:t>Gestion du facteur humain (sensibilisation, entrainement)</a:t>
          </a:r>
          <a:endParaRPr lang="en-US" sz="2300" kern="1200"/>
        </a:p>
      </dsp:txBody>
      <dsp:txXfrm>
        <a:off x="26930" y="1926771"/>
        <a:ext cx="10461740" cy="497795"/>
      </dsp:txXfrm>
    </dsp:sp>
    <dsp:sp modelId="{537E5540-2EA7-4862-891D-0FC06A573EB0}">
      <dsp:nvSpPr>
        <dsp:cNvPr id="0" name=""/>
        <dsp:cNvSpPr/>
      </dsp:nvSpPr>
      <dsp:spPr>
        <a:xfrm>
          <a:off x="0" y="2517736"/>
          <a:ext cx="10515600" cy="551655"/>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fr-FR" sz="2300" kern="1200"/>
            <a:t>Indicateur de pilotage de la performance numérique</a:t>
          </a:r>
          <a:endParaRPr lang="en-US" sz="2300" kern="1200"/>
        </a:p>
      </dsp:txBody>
      <dsp:txXfrm>
        <a:off x="26930" y="2544666"/>
        <a:ext cx="10461740" cy="497795"/>
      </dsp:txXfrm>
    </dsp:sp>
    <dsp:sp modelId="{50811FDE-F2BF-462F-8012-0332EC3C5509}">
      <dsp:nvSpPr>
        <dsp:cNvPr id="0" name=""/>
        <dsp:cNvSpPr/>
      </dsp:nvSpPr>
      <dsp:spPr>
        <a:xfrm>
          <a:off x="0" y="3135631"/>
          <a:ext cx="10515600" cy="551655"/>
        </a:xfrm>
        <a:prstGeom prst="roundRect">
          <a:avLst/>
        </a:prstGeom>
        <a:solidFill>
          <a:schemeClr val="accent2">
            <a:hueOff val="-1212803"/>
            <a:satOff val="-69940"/>
            <a:lumOff val="71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fr-FR" sz="2300" kern="1200"/>
            <a:t>Audits de sécurité (connaissance des vulnérabilités)</a:t>
          </a:r>
          <a:endParaRPr lang="en-US" sz="2300" kern="1200"/>
        </a:p>
      </dsp:txBody>
      <dsp:txXfrm>
        <a:off x="26930" y="3162561"/>
        <a:ext cx="10461740" cy="497795"/>
      </dsp:txXfrm>
    </dsp:sp>
    <dsp:sp modelId="{32191476-2A9E-4415-82F4-FDE2ECBCC476}">
      <dsp:nvSpPr>
        <dsp:cNvPr id="0" name=""/>
        <dsp:cNvSpPr/>
      </dsp:nvSpPr>
      <dsp:spPr>
        <a:xfrm>
          <a:off x="0" y="3753526"/>
          <a:ext cx="10515600" cy="551655"/>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fr-FR" sz="2300" kern="1200"/>
            <a:t>Veille (renseignement sur la menace)</a:t>
          </a:r>
          <a:endParaRPr lang="en-US" sz="2300" kern="1200"/>
        </a:p>
      </dsp:txBody>
      <dsp:txXfrm>
        <a:off x="26930" y="3780456"/>
        <a:ext cx="10461740" cy="4977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6DB5CE-8890-4A57-A0D6-CAA4A5818AB5}">
      <dsp:nvSpPr>
        <dsp:cNvPr id="0" name=""/>
        <dsp:cNvSpPr/>
      </dsp:nvSpPr>
      <dsp:spPr>
        <a:xfrm>
          <a:off x="0" y="163268"/>
          <a:ext cx="10515600" cy="1216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fr-FR" sz="4400" kern="1200" dirty="0"/>
            <a:t>Surveillance d’évènements</a:t>
          </a:r>
          <a:endParaRPr lang="en-US" sz="4400" kern="1200" dirty="0"/>
        </a:p>
      </dsp:txBody>
      <dsp:txXfrm>
        <a:off x="59399" y="222667"/>
        <a:ext cx="10396802" cy="1098002"/>
      </dsp:txXfrm>
    </dsp:sp>
    <dsp:sp modelId="{FB70B911-3B4E-4213-9A3B-08478CA0D0A3}">
      <dsp:nvSpPr>
        <dsp:cNvPr id="0" name=""/>
        <dsp:cNvSpPr/>
      </dsp:nvSpPr>
      <dsp:spPr>
        <a:xfrm>
          <a:off x="0" y="1567269"/>
          <a:ext cx="10515600" cy="121680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fr-FR" sz="4400" kern="1200" dirty="0"/>
            <a:t>Détection et classification d’incidents</a:t>
          </a:r>
          <a:endParaRPr lang="en-US" sz="4400" kern="1200" dirty="0"/>
        </a:p>
      </dsp:txBody>
      <dsp:txXfrm>
        <a:off x="59399" y="1626668"/>
        <a:ext cx="10396802" cy="1098002"/>
      </dsp:txXfrm>
    </dsp:sp>
    <dsp:sp modelId="{988480F3-0CB9-42CD-BE26-5952E73F4C78}">
      <dsp:nvSpPr>
        <dsp:cNvPr id="0" name=""/>
        <dsp:cNvSpPr/>
      </dsp:nvSpPr>
      <dsp:spPr>
        <a:xfrm>
          <a:off x="0" y="2971269"/>
          <a:ext cx="10515600" cy="121680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fr-FR" sz="4400" kern="1200" dirty="0"/>
            <a:t>Réponse à un incident cyber</a:t>
          </a:r>
          <a:endParaRPr lang="en-US" sz="4400" kern="1200" dirty="0"/>
        </a:p>
      </dsp:txBody>
      <dsp:txXfrm>
        <a:off x="59399" y="3030668"/>
        <a:ext cx="10396802" cy="109800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BE"/>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309AB8-1DD4-4AE4-828F-CF48157FCEB3}" type="datetimeFigureOut">
              <a:rPr lang="fr-BE" smtClean="0"/>
              <a:t>17-04-24</a:t>
            </a:fld>
            <a:endParaRPr lang="fr-BE"/>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BE"/>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BE"/>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47B42A-3588-4CB0-8663-B8746BF4674A}" type="slidenum">
              <a:rPr lang="fr-BE" smtClean="0"/>
              <a:t>‹N°›</a:t>
            </a:fld>
            <a:endParaRPr lang="fr-BE"/>
          </a:p>
        </p:txBody>
      </p:sp>
    </p:spTree>
    <p:extLst>
      <p:ext uri="{BB962C8B-B14F-4D97-AF65-F5344CB8AC3E}">
        <p14:creationId xmlns:p14="http://schemas.microsoft.com/office/powerpoint/2010/main" val="116791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2E47B42A-3588-4CB0-8663-B8746BF4674A}" type="slidenum">
              <a:rPr lang="fr-BE" smtClean="0"/>
              <a:t>2</a:t>
            </a:fld>
            <a:endParaRPr lang="fr-BE"/>
          </a:p>
        </p:txBody>
      </p:sp>
    </p:spTree>
    <p:extLst>
      <p:ext uri="{BB962C8B-B14F-4D97-AF65-F5344CB8AC3E}">
        <p14:creationId xmlns:p14="http://schemas.microsoft.com/office/powerpoint/2010/main" val="32201155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b="0" i="0" dirty="0">
              <a:solidFill>
                <a:srgbClr val="444A4D"/>
              </a:solidFill>
              <a:effectLst/>
              <a:latin typeface="FiraSans Regular"/>
            </a:endParaRPr>
          </a:p>
        </p:txBody>
      </p:sp>
      <p:sp>
        <p:nvSpPr>
          <p:cNvPr id="4" name="Espace réservé du numéro de diapositive 3"/>
          <p:cNvSpPr>
            <a:spLocks noGrp="1"/>
          </p:cNvSpPr>
          <p:nvPr>
            <p:ph type="sldNum" sz="quarter" idx="5"/>
          </p:nvPr>
        </p:nvSpPr>
        <p:spPr/>
        <p:txBody>
          <a:bodyPr/>
          <a:lstStyle/>
          <a:p>
            <a:fld id="{2E47B42A-3588-4CB0-8663-B8746BF4674A}" type="slidenum">
              <a:rPr lang="fr-BE" smtClean="0"/>
              <a:t>11</a:t>
            </a:fld>
            <a:endParaRPr lang="fr-BE"/>
          </a:p>
        </p:txBody>
      </p:sp>
    </p:spTree>
    <p:extLst>
      <p:ext uri="{BB962C8B-B14F-4D97-AF65-F5344CB8AC3E}">
        <p14:creationId xmlns:p14="http://schemas.microsoft.com/office/powerpoint/2010/main" val="1927789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2E47B42A-3588-4CB0-8663-B8746BF4674A}" type="slidenum">
              <a:rPr lang="fr-BE" smtClean="0"/>
              <a:t>12</a:t>
            </a:fld>
            <a:endParaRPr lang="fr-BE"/>
          </a:p>
        </p:txBody>
      </p:sp>
    </p:spTree>
    <p:extLst>
      <p:ext uri="{BB962C8B-B14F-4D97-AF65-F5344CB8AC3E}">
        <p14:creationId xmlns:p14="http://schemas.microsoft.com/office/powerpoint/2010/main" val="1251195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BE" b="0" i="0" dirty="0">
              <a:solidFill>
                <a:srgbClr val="555555"/>
              </a:solidFill>
              <a:effectLst/>
              <a:latin typeface="myriad-pro-semi-bold"/>
            </a:endParaRPr>
          </a:p>
        </p:txBody>
      </p:sp>
      <p:sp>
        <p:nvSpPr>
          <p:cNvPr id="4" name="Espace réservé du numéro de diapositive 3"/>
          <p:cNvSpPr>
            <a:spLocks noGrp="1"/>
          </p:cNvSpPr>
          <p:nvPr>
            <p:ph type="sldNum" sz="quarter" idx="5"/>
          </p:nvPr>
        </p:nvSpPr>
        <p:spPr/>
        <p:txBody>
          <a:bodyPr/>
          <a:lstStyle/>
          <a:p>
            <a:fld id="{2E47B42A-3588-4CB0-8663-B8746BF4674A}" type="slidenum">
              <a:rPr lang="fr-BE" smtClean="0"/>
              <a:t>13</a:t>
            </a:fld>
            <a:endParaRPr lang="fr-BE"/>
          </a:p>
        </p:txBody>
      </p:sp>
    </p:spTree>
    <p:extLst>
      <p:ext uri="{BB962C8B-B14F-4D97-AF65-F5344CB8AC3E}">
        <p14:creationId xmlns:p14="http://schemas.microsoft.com/office/powerpoint/2010/main" val="3185514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2E47B42A-3588-4CB0-8663-B8746BF4674A}" type="slidenum">
              <a:rPr lang="fr-BE" smtClean="0"/>
              <a:t>14</a:t>
            </a:fld>
            <a:endParaRPr lang="fr-BE"/>
          </a:p>
        </p:txBody>
      </p:sp>
    </p:spTree>
    <p:extLst>
      <p:ext uri="{BB962C8B-B14F-4D97-AF65-F5344CB8AC3E}">
        <p14:creationId xmlns:p14="http://schemas.microsoft.com/office/powerpoint/2010/main" val="14294808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2E47B42A-3588-4CB0-8663-B8746BF4674A}" type="slidenum">
              <a:rPr lang="fr-BE" smtClean="0"/>
              <a:t>15</a:t>
            </a:fld>
            <a:endParaRPr lang="fr-BE"/>
          </a:p>
        </p:txBody>
      </p:sp>
    </p:spTree>
    <p:extLst>
      <p:ext uri="{BB962C8B-B14F-4D97-AF65-F5344CB8AC3E}">
        <p14:creationId xmlns:p14="http://schemas.microsoft.com/office/powerpoint/2010/main" val="2649075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2E47B42A-3588-4CB0-8663-B8746BF4674A}" type="slidenum">
              <a:rPr lang="fr-BE" smtClean="0"/>
              <a:t>16</a:t>
            </a:fld>
            <a:endParaRPr lang="fr-BE"/>
          </a:p>
        </p:txBody>
      </p:sp>
    </p:spTree>
    <p:extLst>
      <p:ext uri="{BB962C8B-B14F-4D97-AF65-F5344CB8AC3E}">
        <p14:creationId xmlns:p14="http://schemas.microsoft.com/office/powerpoint/2010/main" val="1631246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47B42A-3588-4CB0-8663-B8746BF4674A}" type="slidenum">
              <a:rPr lang="fr-BE" smtClean="0"/>
              <a:t>17</a:t>
            </a:fld>
            <a:endParaRPr lang="fr-BE"/>
          </a:p>
        </p:txBody>
      </p:sp>
    </p:spTree>
    <p:extLst>
      <p:ext uri="{BB962C8B-B14F-4D97-AF65-F5344CB8AC3E}">
        <p14:creationId xmlns:p14="http://schemas.microsoft.com/office/powerpoint/2010/main" val="6856009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2E47B42A-3588-4CB0-8663-B8746BF4674A}" type="slidenum">
              <a:rPr lang="fr-BE" smtClean="0"/>
              <a:t>18</a:t>
            </a:fld>
            <a:endParaRPr lang="fr-BE"/>
          </a:p>
        </p:txBody>
      </p:sp>
    </p:spTree>
    <p:extLst>
      <p:ext uri="{BB962C8B-B14F-4D97-AF65-F5344CB8AC3E}">
        <p14:creationId xmlns:p14="http://schemas.microsoft.com/office/powerpoint/2010/main" val="18067159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2E47B42A-3588-4CB0-8663-B8746BF4674A}" type="slidenum">
              <a:rPr lang="fr-BE" smtClean="0"/>
              <a:t>19</a:t>
            </a:fld>
            <a:endParaRPr lang="fr-BE"/>
          </a:p>
        </p:txBody>
      </p:sp>
    </p:spTree>
    <p:extLst>
      <p:ext uri="{BB962C8B-B14F-4D97-AF65-F5344CB8AC3E}">
        <p14:creationId xmlns:p14="http://schemas.microsoft.com/office/powerpoint/2010/main" val="9753222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2E47B42A-3588-4CB0-8663-B8746BF4674A}" type="slidenum">
              <a:rPr lang="fr-BE" smtClean="0"/>
              <a:t>20</a:t>
            </a:fld>
            <a:endParaRPr lang="fr-BE"/>
          </a:p>
        </p:txBody>
      </p:sp>
    </p:spTree>
    <p:extLst>
      <p:ext uri="{BB962C8B-B14F-4D97-AF65-F5344CB8AC3E}">
        <p14:creationId xmlns:p14="http://schemas.microsoft.com/office/powerpoint/2010/main" val="3240772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1C0A3152-D3D2-4DBA-BBC7-DD34D927951F}" type="slidenum">
              <a:rPr lang="fr-BE" smtClean="0"/>
              <a:t>3</a:t>
            </a:fld>
            <a:endParaRPr lang="fr-BE"/>
          </a:p>
        </p:txBody>
      </p:sp>
    </p:spTree>
    <p:extLst>
      <p:ext uri="{BB962C8B-B14F-4D97-AF65-F5344CB8AC3E}">
        <p14:creationId xmlns:p14="http://schemas.microsoft.com/office/powerpoint/2010/main" val="24127978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2E47B42A-3588-4CB0-8663-B8746BF4674A}" type="slidenum">
              <a:rPr lang="fr-BE" smtClean="0"/>
              <a:t>22</a:t>
            </a:fld>
            <a:endParaRPr lang="fr-BE"/>
          </a:p>
        </p:txBody>
      </p:sp>
    </p:spTree>
    <p:extLst>
      <p:ext uri="{BB962C8B-B14F-4D97-AF65-F5344CB8AC3E}">
        <p14:creationId xmlns:p14="http://schemas.microsoft.com/office/powerpoint/2010/main" val="9233456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2E47B42A-3588-4CB0-8663-B8746BF4674A}" type="slidenum">
              <a:rPr lang="fr-BE" smtClean="0"/>
              <a:t>23</a:t>
            </a:fld>
            <a:endParaRPr lang="fr-BE"/>
          </a:p>
        </p:txBody>
      </p:sp>
    </p:spTree>
    <p:extLst>
      <p:ext uri="{BB962C8B-B14F-4D97-AF65-F5344CB8AC3E}">
        <p14:creationId xmlns:p14="http://schemas.microsoft.com/office/powerpoint/2010/main" val="22333884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C0A3152-D3D2-4DBA-BBC7-DD34D927951F}" type="slidenum">
              <a:rPr lang="fr-BE" smtClean="0"/>
              <a:t>24</a:t>
            </a:fld>
            <a:endParaRPr lang="fr-BE"/>
          </a:p>
        </p:txBody>
      </p:sp>
    </p:spTree>
    <p:extLst>
      <p:ext uri="{BB962C8B-B14F-4D97-AF65-F5344CB8AC3E}">
        <p14:creationId xmlns:p14="http://schemas.microsoft.com/office/powerpoint/2010/main" val="1679063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BCA9B82-1E6D-477E-9EB5-39BA5729248A}" type="slidenum">
              <a:rPr lang="fr-BE" smtClean="0"/>
              <a:t>4</a:t>
            </a:fld>
            <a:endParaRPr lang="fr-BE"/>
          </a:p>
        </p:txBody>
      </p:sp>
    </p:spTree>
    <p:extLst>
      <p:ext uri="{BB962C8B-B14F-4D97-AF65-F5344CB8AC3E}">
        <p14:creationId xmlns:p14="http://schemas.microsoft.com/office/powerpoint/2010/main" val="55382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BE"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BE" dirty="0">
              <a:solidFill>
                <a:schemeClr val="bg1"/>
              </a:solidFill>
              <a:latin typeface="Helvetica Neue"/>
            </a:endParaRPr>
          </a:p>
          <a:p>
            <a:endParaRPr lang="fr-BE" dirty="0"/>
          </a:p>
        </p:txBody>
      </p:sp>
      <p:sp>
        <p:nvSpPr>
          <p:cNvPr id="4" name="Espace réservé du numéro de diapositive 3"/>
          <p:cNvSpPr>
            <a:spLocks noGrp="1"/>
          </p:cNvSpPr>
          <p:nvPr>
            <p:ph type="sldNum" sz="quarter" idx="5"/>
          </p:nvPr>
        </p:nvSpPr>
        <p:spPr/>
        <p:txBody>
          <a:bodyPr/>
          <a:lstStyle/>
          <a:p>
            <a:fld id="{2E47B42A-3588-4CB0-8663-B8746BF4674A}" type="slidenum">
              <a:rPr lang="fr-BE" smtClean="0"/>
              <a:t>5</a:t>
            </a:fld>
            <a:endParaRPr lang="fr-BE"/>
          </a:p>
        </p:txBody>
      </p:sp>
    </p:spTree>
    <p:extLst>
      <p:ext uri="{BB962C8B-B14F-4D97-AF65-F5344CB8AC3E}">
        <p14:creationId xmlns:p14="http://schemas.microsoft.com/office/powerpoint/2010/main" val="1336035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2E47B42A-3588-4CB0-8663-B8746BF4674A}" type="slidenum">
              <a:rPr lang="fr-BE" smtClean="0"/>
              <a:t>6</a:t>
            </a:fld>
            <a:endParaRPr lang="fr-BE"/>
          </a:p>
        </p:txBody>
      </p:sp>
    </p:spTree>
    <p:extLst>
      <p:ext uri="{BB962C8B-B14F-4D97-AF65-F5344CB8AC3E}">
        <p14:creationId xmlns:p14="http://schemas.microsoft.com/office/powerpoint/2010/main" val="3761678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endParaRPr lang="fr-FR" dirty="0"/>
          </a:p>
          <a:p>
            <a:endParaRPr lang="fr-BE" dirty="0"/>
          </a:p>
        </p:txBody>
      </p:sp>
      <p:sp>
        <p:nvSpPr>
          <p:cNvPr id="4" name="Espace réservé du numéro de diapositive 3"/>
          <p:cNvSpPr>
            <a:spLocks noGrp="1"/>
          </p:cNvSpPr>
          <p:nvPr>
            <p:ph type="sldNum" sz="quarter" idx="5"/>
          </p:nvPr>
        </p:nvSpPr>
        <p:spPr/>
        <p:txBody>
          <a:bodyPr/>
          <a:lstStyle/>
          <a:p>
            <a:fld id="{2E47B42A-3588-4CB0-8663-B8746BF4674A}" type="slidenum">
              <a:rPr lang="fr-BE" smtClean="0"/>
              <a:t>7</a:t>
            </a:fld>
            <a:endParaRPr lang="fr-BE"/>
          </a:p>
        </p:txBody>
      </p:sp>
    </p:spTree>
    <p:extLst>
      <p:ext uri="{BB962C8B-B14F-4D97-AF65-F5344CB8AC3E}">
        <p14:creationId xmlns:p14="http://schemas.microsoft.com/office/powerpoint/2010/main" val="4165420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2E47B42A-3588-4CB0-8663-B8746BF4674A}" type="slidenum">
              <a:rPr lang="fr-BE" smtClean="0"/>
              <a:t>8</a:t>
            </a:fld>
            <a:endParaRPr lang="fr-BE"/>
          </a:p>
        </p:txBody>
      </p:sp>
    </p:spTree>
    <p:extLst>
      <p:ext uri="{BB962C8B-B14F-4D97-AF65-F5344CB8AC3E}">
        <p14:creationId xmlns:p14="http://schemas.microsoft.com/office/powerpoint/2010/main" val="3711509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2E47B42A-3588-4CB0-8663-B8746BF4674A}" type="slidenum">
              <a:rPr lang="fr-BE" smtClean="0"/>
              <a:t>9</a:t>
            </a:fld>
            <a:endParaRPr lang="fr-BE"/>
          </a:p>
        </p:txBody>
      </p:sp>
    </p:spTree>
    <p:extLst>
      <p:ext uri="{BB962C8B-B14F-4D97-AF65-F5344CB8AC3E}">
        <p14:creationId xmlns:p14="http://schemas.microsoft.com/office/powerpoint/2010/main" val="3247511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2E47B42A-3588-4CB0-8663-B8746BF4674A}" type="slidenum">
              <a:rPr lang="fr-BE" smtClean="0"/>
              <a:t>10</a:t>
            </a:fld>
            <a:endParaRPr lang="fr-BE"/>
          </a:p>
        </p:txBody>
      </p:sp>
    </p:spTree>
    <p:extLst>
      <p:ext uri="{BB962C8B-B14F-4D97-AF65-F5344CB8AC3E}">
        <p14:creationId xmlns:p14="http://schemas.microsoft.com/office/powerpoint/2010/main" val="553572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1EC47E-76FD-4548-8363-9F869180A3CE}"/>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fr-BE"/>
          </a:p>
        </p:txBody>
      </p:sp>
      <p:sp>
        <p:nvSpPr>
          <p:cNvPr id="3" name="Sous-titre 2">
            <a:extLst>
              <a:ext uri="{FF2B5EF4-FFF2-40B4-BE49-F238E27FC236}">
                <a16:creationId xmlns:a16="http://schemas.microsoft.com/office/drawing/2014/main" id="{ACA3B162-8C81-4617-A89F-3B4807AB1B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BE"/>
          </a:p>
        </p:txBody>
      </p:sp>
      <p:sp>
        <p:nvSpPr>
          <p:cNvPr id="4" name="Espace réservé de la date 3">
            <a:extLst>
              <a:ext uri="{FF2B5EF4-FFF2-40B4-BE49-F238E27FC236}">
                <a16:creationId xmlns:a16="http://schemas.microsoft.com/office/drawing/2014/main" id="{ED1E6EDE-5054-496C-B573-D7E72E06331A}"/>
              </a:ext>
            </a:extLst>
          </p:cNvPr>
          <p:cNvSpPr>
            <a:spLocks noGrp="1"/>
          </p:cNvSpPr>
          <p:nvPr>
            <p:ph type="dt" sz="half" idx="10"/>
          </p:nvPr>
        </p:nvSpPr>
        <p:spPr/>
        <p:txBody>
          <a:bodyPr/>
          <a:lstStyle/>
          <a:p>
            <a:fld id="{86BB3325-6FFB-40F4-920D-5E5BF2A4C11F}" type="datetimeFigureOut">
              <a:rPr lang="fr-BE" smtClean="0"/>
              <a:t>17-04-24</a:t>
            </a:fld>
            <a:endParaRPr lang="fr-BE"/>
          </a:p>
        </p:txBody>
      </p:sp>
      <p:sp>
        <p:nvSpPr>
          <p:cNvPr id="5" name="Espace réservé du pied de page 4">
            <a:extLst>
              <a:ext uri="{FF2B5EF4-FFF2-40B4-BE49-F238E27FC236}">
                <a16:creationId xmlns:a16="http://schemas.microsoft.com/office/drawing/2014/main" id="{FB27C0FB-78A3-4ACF-A7ED-0AC92BDDCFB5}"/>
              </a:ext>
            </a:extLst>
          </p:cNvPr>
          <p:cNvSpPr>
            <a:spLocks noGrp="1"/>
          </p:cNvSpPr>
          <p:nvPr>
            <p:ph type="ftr" sz="quarter" idx="11"/>
          </p:nvPr>
        </p:nvSpPr>
        <p:spPr/>
        <p:txBody>
          <a:bodyPr/>
          <a:lstStyle/>
          <a:p>
            <a:endParaRPr lang="fr-BE"/>
          </a:p>
        </p:txBody>
      </p:sp>
      <p:sp>
        <p:nvSpPr>
          <p:cNvPr id="6" name="Espace réservé du numéro de diapositive 5">
            <a:extLst>
              <a:ext uri="{FF2B5EF4-FFF2-40B4-BE49-F238E27FC236}">
                <a16:creationId xmlns:a16="http://schemas.microsoft.com/office/drawing/2014/main" id="{23EE1A0F-CCA9-4BAC-A1FA-2C8F9B5749CB}"/>
              </a:ext>
            </a:extLst>
          </p:cNvPr>
          <p:cNvSpPr>
            <a:spLocks noGrp="1"/>
          </p:cNvSpPr>
          <p:nvPr>
            <p:ph type="sldNum" sz="quarter" idx="12"/>
          </p:nvPr>
        </p:nvSpPr>
        <p:spPr/>
        <p:txBody>
          <a:bodyPr/>
          <a:lstStyle/>
          <a:p>
            <a:fld id="{449CC48F-60F3-4FF8-8D66-241FC324D575}" type="slidenum">
              <a:rPr lang="fr-BE" smtClean="0"/>
              <a:t>‹N°›</a:t>
            </a:fld>
            <a:endParaRPr lang="fr-BE"/>
          </a:p>
        </p:txBody>
      </p:sp>
    </p:spTree>
    <p:extLst>
      <p:ext uri="{BB962C8B-B14F-4D97-AF65-F5344CB8AC3E}">
        <p14:creationId xmlns:p14="http://schemas.microsoft.com/office/powerpoint/2010/main" val="144393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D62772-178F-4FF5-85A4-E75A62462D48}"/>
              </a:ext>
            </a:extLst>
          </p:cNvPr>
          <p:cNvSpPr>
            <a:spLocks noGrp="1"/>
          </p:cNvSpPr>
          <p:nvPr>
            <p:ph type="title"/>
          </p:nvPr>
        </p:nvSpPr>
        <p:spPr/>
        <p:txBody>
          <a:bodyPr/>
          <a:lstStyle/>
          <a:p>
            <a:r>
              <a:rPr lang="fr-FR"/>
              <a:t>Modifiez le style du titre</a:t>
            </a:r>
            <a:endParaRPr lang="fr-BE"/>
          </a:p>
        </p:txBody>
      </p:sp>
      <p:sp>
        <p:nvSpPr>
          <p:cNvPr id="3" name="Espace réservé du texte vertical 2">
            <a:extLst>
              <a:ext uri="{FF2B5EF4-FFF2-40B4-BE49-F238E27FC236}">
                <a16:creationId xmlns:a16="http://schemas.microsoft.com/office/drawing/2014/main" id="{2FAD2140-CBAE-425C-AABC-AA75C9F4B797}"/>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C6D9F062-2D10-4B1D-90AC-A175B9BCFE98}"/>
              </a:ext>
            </a:extLst>
          </p:cNvPr>
          <p:cNvSpPr>
            <a:spLocks noGrp="1"/>
          </p:cNvSpPr>
          <p:nvPr>
            <p:ph type="dt" sz="half" idx="10"/>
          </p:nvPr>
        </p:nvSpPr>
        <p:spPr/>
        <p:txBody>
          <a:bodyPr/>
          <a:lstStyle/>
          <a:p>
            <a:fld id="{86BB3325-6FFB-40F4-920D-5E5BF2A4C11F}" type="datetimeFigureOut">
              <a:rPr lang="fr-BE" smtClean="0"/>
              <a:t>17-04-24</a:t>
            </a:fld>
            <a:endParaRPr lang="fr-BE"/>
          </a:p>
        </p:txBody>
      </p:sp>
      <p:sp>
        <p:nvSpPr>
          <p:cNvPr id="5" name="Espace réservé du pied de page 4">
            <a:extLst>
              <a:ext uri="{FF2B5EF4-FFF2-40B4-BE49-F238E27FC236}">
                <a16:creationId xmlns:a16="http://schemas.microsoft.com/office/drawing/2014/main" id="{D7E9843C-FDD3-4995-99DC-6931572E50D5}"/>
              </a:ext>
            </a:extLst>
          </p:cNvPr>
          <p:cNvSpPr>
            <a:spLocks noGrp="1"/>
          </p:cNvSpPr>
          <p:nvPr>
            <p:ph type="ftr" sz="quarter" idx="11"/>
          </p:nvPr>
        </p:nvSpPr>
        <p:spPr/>
        <p:txBody>
          <a:bodyPr/>
          <a:lstStyle/>
          <a:p>
            <a:endParaRPr lang="fr-BE"/>
          </a:p>
        </p:txBody>
      </p:sp>
      <p:sp>
        <p:nvSpPr>
          <p:cNvPr id="6" name="Espace réservé du numéro de diapositive 5">
            <a:extLst>
              <a:ext uri="{FF2B5EF4-FFF2-40B4-BE49-F238E27FC236}">
                <a16:creationId xmlns:a16="http://schemas.microsoft.com/office/drawing/2014/main" id="{F145CFF1-4175-43BD-A72E-29903168D2A8}"/>
              </a:ext>
            </a:extLst>
          </p:cNvPr>
          <p:cNvSpPr>
            <a:spLocks noGrp="1"/>
          </p:cNvSpPr>
          <p:nvPr>
            <p:ph type="sldNum" sz="quarter" idx="12"/>
          </p:nvPr>
        </p:nvSpPr>
        <p:spPr/>
        <p:txBody>
          <a:bodyPr/>
          <a:lstStyle/>
          <a:p>
            <a:fld id="{449CC48F-60F3-4FF8-8D66-241FC324D575}" type="slidenum">
              <a:rPr lang="fr-BE" smtClean="0"/>
              <a:t>‹N°›</a:t>
            </a:fld>
            <a:endParaRPr lang="fr-BE"/>
          </a:p>
        </p:txBody>
      </p:sp>
    </p:spTree>
    <p:extLst>
      <p:ext uri="{BB962C8B-B14F-4D97-AF65-F5344CB8AC3E}">
        <p14:creationId xmlns:p14="http://schemas.microsoft.com/office/powerpoint/2010/main" val="3721820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79AB1BF0-A867-4F85-811B-66582843B54D}"/>
              </a:ext>
            </a:extLst>
          </p:cNvPr>
          <p:cNvSpPr>
            <a:spLocks noGrp="1"/>
          </p:cNvSpPr>
          <p:nvPr>
            <p:ph type="title" orient="vert"/>
          </p:nvPr>
        </p:nvSpPr>
        <p:spPr>
          <a:xfrm>
            <a:off x="8724900" y="365125"/>
            <a:ext cx="2628900" cy="5811838"/>
          </a:xfrm>
        </p:spPr>
        <p:txBody>
          <a:bodyPr vert="eaVert"/>
          <a:lstStyle/>
          <a:p>
            <a:r>
              <a:rPr lang="fr-FR"/>
              <a:t>Modifiez le style du titre</a:t>
            </a:r>
            <a:endParaRPr lang="fr-BE"/>
          </a:p>
        </p:txBody>
      </p:sp>
      <p:sp>
        <p:nvSpPr>
          <p:cNvPr id="3" name="Espace réservé du texte vertical 2">
            <a:extLst>
              <a:ext uri="{FF2B5EF4-FFF2-40B4-BE49-F238E27FC236}">
                <a16:creationId xmlns:a16="http://schemas.microsoft.com/office/drawing/2014/main" id="{CC19AB19-9E95-4379-A778-B53B7A30171F}"/>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8ADDBD53-FC70-4EB0-92D2-4EBB8A376011}"/>
              </a:ext>
            </a:extLst>
          </p:cNvPr>
          <p:cNvSpPr>
            <a:spLocks noGrp="1"/>
          </p:cNvSpPr>
          <p:nvPr>
            <p:ph type="dt" sz="half" idx="10"/>
          </p:nvPr>
        </p:nvSpPr>
        <p:spPr/>
        <p:txBody>
          <a:bodyPr/>
          <a:lstStyle/>
          <a:p>
            <a:fld id="{86BB3325-6FFB-40F4-920D-5E5BF2A4C11F}" type="datetimeFigureOut">
              <a:rPr lang="fr-BE" smtClean="0"/>
              <a:t>17-04-24</a:t>
            </a:fld>
            <a:endParaRPr lang="fr-BE"/>
          </a:p>
        </p:txBody>
      </p:sp>
      <p:sp>
        <p:nvSpPr>
          <p:cNvPr id="5" name="Espace réservé du pied de page 4">
            <a:extLst>
              <a:ext uri="{FF2B5EF4-FFF2-40B4-BE49-F238E27FC236}">
                <a16:creationId xmlns:a16="http://schemas.microsoft.com/office/drawing/2014/main" id="{077ADB3B-197C-4753-B48C-065D3CF5A8CE}"/>
              </a:ext>
            </a:extLst>
          </p:cNvPr>
          <p:cNvSpPr>
            <a:spLocks noGrp="1"/>
          </p:cNvSpPr>
          <p:nvPr>
            <p:ph type="ftr" sz="quarter" idx="11"/>
          </p:nvPr>
        </p:nvSpPr>
        <p:spPr/>
        <p:txBody>
          <a:bodyPr/>
          <a:lstStyle/>
          <a:p>
            <a:endParaRPr lang="fr-BE"/>
          </a:p>
        </p:txBody>
      </p:sp>
      <p:sp>
        <p:nvSpPr>
          <p:cNvPr id="6" name="Espace réservé du numéro de diapositive 5">
            <a:extLst>
              <a:ext uri="{FF2B5EF4-FFF2-40B4-BE49-F238E27FC236}">
                <a16:creationId xmlns:a16="http://schemas.microsoft.com/office/drawing/2014/main" id="{9CA57AEA-DD6B-43E0-B279-63FC98190AA4}"/>
              </a:ext>
            </a:extLst>
          </p:cNvPr>
          <p:cNvSpPr>
            <a:spLocks noGrp="1"/>
          </p:cNvSpPr>
          <p:nvPr>
            <p:ph type="sldNum" sz="quarter" idx="12"/>
          </p:nvPr>
        </p:nvSpPr>
        <p:spPr/>
        <p:txBody>
          <a:bodyPr/>
          <a:lstStyle/>
          <a:p>
            <a:fld id="{449CC48F-60F3-4FF8-8D66-241FC324D575}" type="slidenum">
              <a:rPr lang="fr-BE" smtClean="0"/>
              <a:t>‹N°›</a:t>
            </a:fld>
            <a:endParaRPr lang="fr-BE"/>
          </a:p>
        </p:txBody>
      </p:sp>
    </p:spTree>
    <p:extLst>
      <p:ext uri="{BB962C8B-B14F-4D97-AF65-F5344CB8AC3E}">
        <p14:creationId xmlns:p14="http://schemas.microsoft.com/office/powerpoint/2010/main" val="1937553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A5190C-B964-40B2-9202-460E966DF613}"/>
              </a:ext>
            </a:extLst>
          </p:cNvPr>
          <p:cNvSpPr>
            <a:spLocks noGrp="1"/>
          </p:cNvSpPr>
          <p:nvPr>
            <p:ph type="title"/>
          </p:nvPr>
        </p:nvSpPr>
        <p:spPr/>
        <p:txBody>
          <a:bodyPr/>
          <a:lstStyle/>
          <a:p>
            <a:r>
              <a:rPr lang="fr-FR"/>
              <a:t>Modifiez le style du titre</a:t>
            </a:r>
            <a:endParaRPr lang="fr-BE"/>
          </a:p>
        </p:txBody>
      </p:sp>
      <p:sp>
        <p:nvSpPr>
          <p:cNvPr id="3" name="Espace réservé du contenu 2">
            <a:extLst>
              <a:ext uri="{FF2B5EF4-FFF2-40B4-BE49-F238E27FC236}">
                <a16:creationId xmlns:a16="http://schemas.microsoft.com/office/drawing/2014/main" id="{36314F95-3522-4FB4-9442-45957936AE83}"/>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DE8AB5F2-B79A-459A-96E1-069465D32571}"/>
              </a:ext>
            </a:extLst>
          </p:cNvPr>
          <p:cNvSpPr>
            <a:spLocks noGrp="1"/>
          </p:cNvSpPr>
          <p:nvPr>
            <p:ph type="dt" sz="half" idx="10"/>
          </p:nvPr>
        </p:nvSpPr>
        <p:spPr/>
        <p:txBody>
          <a:bodyPr/>
          <a:lstStyle/>
          <a:p>
            <a:fld id="{86BB3325-6FFB-40F4-920D-5E5BF2A4C11F}" type="datetimeFigureOut">
              <a:rPr lang="fr-BE" smtClean="0"/>
              <a:t>17-04-24</a:t>
            </a:fld>
            <a:endParaRPr lang="fr-BE"/>
          </a:p>
        </p:txBody>
      </p:sp>
      <p:sp>
        <p:nvSpPr>
          <p:cNvPr id="5" name="Espace réservé du pied de page 4">
            <a:extLst>
              <a:ext uri="{FF2B5EF4-FFF2-40B4-BE49-F238E27FC236}">
                <a16:creationId xmlns:a16="http://schemas.microsoft.com/office/drawing/2014/main" id="{A781AAE7-1496-47E6-A05F-066E086CB720}"/>
              </a:ext>
            </a:extLst>
          </p:cNvPr>
          <p:cNvSpPr>
            <a:spLocks noGrp="1"/>
          </p:cNvSpPr>
          <p:nvPr>
            <p:ph type="ftr" sz="quarter" idx="11"/>
          </p:nvPr>
        </p:nvSpPr>
        <p:spPr/>
        <p:txBody>
          <a:bodyPr/>
          <a:lstStyle/>
          <a:p>
            <a:endParaRPr lang="fr-BE"/>
          </a:p>
        </p:txBody>
      </p:sp>
      <p:sp>
        <p:nvSpPr>
          <p:cNvPr id="6" name="Espace réservé du numéro de diapositive 5">
            <a:extLst>
              <a:ext uri="{FF2B5EF4-FFF2-40B4-BE49-F238E27FC236}">
                <a16:creationId xmlns:a16="http://schemas.microsoft.com/office/drawing/2014/main" id="{2EAF6B03-B072-4B5C-B484-3F4E309C6FD9}"/>
              </a:ext>
            </a:extLst>
          </p:cNvPr>
          <p:cNvSpPr>
            <a:spLocks noGrp="1"/>
          </p:cNvSpPr>
          <p:nvPr>
            <p:ph type="sldNum" sz="quarter" idx="12"/>
          </p:nvPr>
        </p:nvSpPr>
        <p:spPr/>
        <p:txBody>
          <a:bodyPr/>
          <a:lstStyle/>
          <a:p>
            <a:fld id="{449CC48F-60F3-4FF8-8D66-241FC324D575}" type="slidenum">
              <a:rPr lang="fr-BE" smtClean="0"/>
              <a:t>‹N°›</a:t>
            </a:fld>
            <a:endParaRPr lang="fr-BE"/>
          </a:p>
        </p:txBody>
      </p:sp>
    </p:spTree>
    <p:extLst>
      <p:ext uri="{BB962C8B-B14F-4D97-AF65-F5344CB8AC3E}">
        <p14:creationId xmlns:p14="http://schemas.microsoft.com/office/powerpoint/2010/main" val="1433589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9872DA-59A6-4E01-81E5-70081F05377C}"/>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fr-BE"/>
          </a:p>
        </p:txBody>
      </p:sp>
      <p:sp>
        <p:nvSpPr>
          <p:cNvPr id="3" name="Espace réservé du texte 2">
            <a:extLst>
              <a:ext uri="{FF2B5EF4-FFF2-40B4-BE49-F238E27FC236}">
                <a16:creationId xmlns:a16="http://schemas.microsoft.com/office/drawing/2014/main" id="{81017B07-3647-4669-B307-08411DC213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6BB6100D-E73B-4490-9596-E259C6698A8F}"/>
              </a:ext>
            </a:extLst>
          </p:cNvPr>
          <p:cNvSpPr>
            <a:spLocks noGrp="1"/>
          </p:cNvSpPr>
          <p:nvPr>
            <p:ph type="dt" sz="half" idx="10"/>
          </p:nvPr>
        </p:nvSpPr>
        <p:spPr/>
        <p:txBody>
          <a:bodyPr/>
          <a:lstStyle/>
          <a:p>
            <a:fld id="{86BB3325-6FFB-40F4-920D-5E5BF2A4C11F}" type="datetimeFigureOut">
              <a:rPr lang="fr-BE" smtClean="0"/>
              <a:t>17-04-24</a:t>
            </a:fld>
            <a:endParaRPr lang="fr-BE"/>
          </a:p>
        </p:txBody>
      </p:sp>
      <p:sp>
        <p:nvSpPr>
          <p:cNvPr id="5" name="Espace réservé du pied de page 4">
            <a:extLst>
              <a:ext uri="{FF2B5EF4-FFF2-40B4-BE49-F238E27FC236}">
                <a16:creationId xmlns:a16="http://schemas.microsoft.com/office/drawing/2014/main" id="{902F4E02-8734-4178-994C-E7378AF153A4}"/>
              </a:ext>
            </a:extLst>
          </p:cNvPr>
          <p:cNvSpPr>
            <a:spLocks noGrp="1"/>
          </p:cNvSpPr>
          <p:nvPr>
            <p:ph type="ftr" sz="quarter" idx="11"/>
          </p:nvPr>
        </p:nvSpPr>
        <p:spPr/>
        <p:txBody>
          <a:bodyPr/>
          <a:lstStyle/>
          <a:p>
            <a:endParaRPr lang="fr-BE"/>
          </a:p>
        </p:txBody>
      </p:sp>
      <p:sp>
        <p:nvSpPr>
          <p:cNvPr id="6" name="Espace réservé du numéro de diapositive 5">
            <a:extLst>
              <a:ext uri="{FF2B5EF4-FFF2-40B4-BE49-F238E27FC236}">
                <a16:creationId xmlns:a16="http://schemas.microsoft.com/office/drawing/2014/main" id="{9E498C21-53AC-468B-82D6-CC4D90FE1F7D}"/>
              </a:ext>
            </a:extLst>
          </p:cNvPr>
          <p:cNvSpPr>
            <a:spLocks noGrp="1"/>
          </p:cNvSpPr>
          <p:nvPr>
            <p:ph type="sldNum" sz="quarter" idx="12"/>
          </p:nvPr>
        </p:nvSpPr>
        <p:spPr/>
        <p:txBody>
          <a:bodyPr/>
          <a:lstStyle/>
          <a:p>
            <a:fld id="{449CC48F-60F3-4FF8-8D66-241FC324D575}" type="slidenum">
              <a:rPr lang="fr-BE" smtClean="0"/>
              <a:t>‹N°›</a:t>
            </a:fld>
            <a:endParaRPr lang="fr-BE"/>
          </a:p>
        </p:txBody>
      </p:sp>
    </p:spTree>
    <p:extLst>
      <p:ext uri="{BB962C8B-B14F-4D97-AF65-F5344CB8AC3E}">
        <p14:creationId xmlns:p14="http://schemas.microsoft.com/office/powerpoint/2010/main" val="3610354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DC73C6-03D1-484B-8319-98AE8AA2F498}"/>
              </a:ext>
            </a:extLst>
          </p:cNvPr>
          <p:cNvSpPr>
            <a:spLocks noGrp="1"/>
          </p:cNvSpPr>
          <p:nvPr>
            <p:ph type="title"/>
          </p:nvPr>
        </p:nvSpPr>
        <p:spPr/>
        <p:txBody>
          <a:bodyPr/>
          <a:lstStyle/>
          <a:p>
            <a:r>
              <a:rPr lang="fr-FR"/>
              <a:t>Modifiez le style du titre</a:t>
            </a:r>
            <a:endParaRPr lang="fr-BE"/>
          </a:p>
        </p:txBody>
      </p:sp>
      <p:sp>
        <p:nvSpPr>
          <p:cNvPr id="3" name="Espace réservé du contenu 2">
            <a:extLst>
              <a:ext uri="{FF2B5EF4-FFF2-40B4-BE49-F238E27FC236}">
                <a16:creationId xmlns:a16="http://schemas.microsoft.com/office/drawing/2014/main" id="{A9E28612-D53A-40A4-9034-6214A6C589FD}"/>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contenu 3">
            <a:extLst>
              <a:ext uri="{FF2B5EF4-FFF2-40B4-BE49-F238E27FC236}">
                <a16:creationId xmlns:a16="http://schemas.microsoft.com/office/drawing/2014/main" id="{9B04932B-76E1-4E86-ADBB-FF46A1796041}"/>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e la date 4">
            <a:extLst>
              <a:ext uri="{FF2B5EF4-FFF2-40B4-BE49-F238E27FC236}">
                <a16:creationId xmlns:a16="http://schemas.microsoft.com/office/drawing/2014/main" id="{4B1A0DE6-7F84-45BE-8243-2D03E75F067A}"/>
              </a:ext>
            </a:extLst>
          </p:cNvPr>
          <p:cNvSpPr>
            <a:spLocks noGrp="1"/>
          </p:cNvSpPr>
          <p:nvPr>
            <p:ph type="dt" sz="half" idx="10"/>
          </p:nvPr>
        </p:nvSpPr>
        <p:spPr/>
        <p:txBody>
          <a:bodyPr/>
          <a:lstStyle/>
          <a:p>
            <a:fld id="{86BB3325-6FFB-40F4-920D-5E5BF2A4C11F}" type="datetimeFigureOut">
              <a:rPr lang="fr-BE" smtClean="0"/>
              <a:t>17-04-24</a:t>
            </a:fld>
            <a:endParaRPr lang="fr-BE"/>
          </a:p>
        </p:txBody>
      </p:sp>
      <p:sp>
        <p:nvSpPr>
          <p:cNvPr id="6" name="Espace réservé du pied de page 5">
            <a:extLst>
              <a:ext uri="{FF2B5EF4-FFF2-40B4-BE49-F238E27FC236}">
                <a16:creationId xmlns:a16="http://schemas.microsoft.com/office/drawing/2014/main" id="{CBFD28BC-17DF-403D-833B-1127A1F20DAC}"/>
              </a:ext>
            </a:extLst>
          </p:cNvPr>
          <p:cNvSpPr>
            <a:spLocks noGrp="1"/>
          </p:cNvSpPr>
          <p:nvPr>
            <p:ph type="ftr" sz="quarter" idx="11"/>
          </p:nvPr>
        </p:nvSpPr>
        <p:spPr/>
        <p:txBody>
          <a:bodyPr/>
          <a:lstStyle/>
          <a:p>
            <a:endParaRPr lang="fr-BE"/>
          </a:p>
        </p:txBody>
      </p:sp>
      <p:sp>
        <p:nvSpPr>
          <p:cNvPr id="7" name="Espace réservé du numéro de diapositive 6">
            <a:extLst>
              <a:ext uri="{FF2B5EF4-FFF2-40B4-BE49-F238E27FC236}">
                <a16:creationId xmlns:a16="http://schemas.microsoft.com/office/drawing/2014/main" id="{6A846708-6268-482E-8934-2FD37ECD077C}"/>
              </a:ext>
            </a:extLst>
          </p:cNvPr>
          <p:cNvSpPr>
            <a:spLocks noGrp="1"/>
          </p:cNvSpPr>
          <p:nvPr>
            <p:ph type="sldNum" sz="quarter" idx="12"/>
          </p:nvPr>
        </p:nvSpPr>
        <p:spPr/>
        <p:txBody>
          <a:bodyPr/>
          <a:lstStyle/>
          <a:p>
            <a:fld id="{449CC48F-60F3-4FF8-8D66-241FC324D575}" type="slidenum">
              <a:rPr lang="fr-BE" smtClean="0"/>
              <a:t>‹N°›</a:t>
            </a:fld>
            <a:endParaRPr lang="fr-BE"/>
          </a:p>
        </p:txBody>
      </p:sp>
    </p:spTree>
    <p:extLst>
      <p:ext uri="{BB962C8B-B14F-4D97-AF65-F5344CB8AC3E}">
        <p14:creationId xmlns:p14="http://schemas.microsoft.com/office/powerpoint/2010/main" val="1620576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AB7EFB-6031-401B-89C7-D31263253F0A}"/>
              </a:ext>
            </a:extLst>
          </p:cNvPr>
          <p:cNvSpPr>
            <a:spLocks noGrp="1"/>
          </p:cNvSpPr>
          <p:nvPr>
            <p:ph type="title"/>
          </p:nvPr>
        </p:nvSpPr>
        <p:spPr>
          <a:xfrm>
            <a:off x="839788" y="365125"/>
            <a:ext cx="10515600" cy="1325563"/>
          </a:xfrm>
        </p:spPr>
        <p:txBody>
          <a:bodyPr/>
          <a:lstStyle/>
          <a:p>
            <a:r>
              <a:rPr lang="fr-FR"/>
              <a:t>Modifiez le style du titre</a:t>
            </a:r>
            <a:endParaRPr lang="fr-BE"/>
          </a:p>
        </p:txBody>
      </p:sp>
      <p:sp>
        <p:nvSpPr>
          <p:cNvPr id="3" name="Espace réservé du texte 2">
            <a:extLst>
              <a:ext uri="{FF2B5EF4-FFF2-40B4-BE49-F238E27FC236}">
                <a16:creationId xmlns:a16="http://schemas.microsoft.com/office/drawing/2014/main" id="{402B4898-EAA5-4875-B4B8-EB6E425DF9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023EAA1A-D99B-49D3-9B61-2B323EF79452}"/>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u texte 4">
            <a:extLst>
              <a:ext uri="{FF2B5EF4-FFF2-40B4-BE49-F238E27FC236}">
                <a16:creationId xmlns:a16="http://schemas.microsoft.com/office/drawing/2014/main" id="{03600C94-3F3D-488D-ACC5-8F37CC45CB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4B5B0491-6C7E-43CD-B704-6AD4973A1386}"/>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7" name="Espace réservé de la date 6">
            <a:extLst>
              <a:ext uri="{FF2B5EF4-FFF2-40B4-BE49-F238E27FC236}">
                <a16:creationId xmlns:a16="http://schemas.microsoft.com/office/drawing/2014/main" id="{A5265FF1-780E-4F6D-8858-FA61C7252D8B}"/>
              </a:ext>
            </a:extLst>
          </p:cNvPr>
          <p:cNvSpPr>
            <a:spLocks noGrp="1"/>
          </p:cNvSpPr>
          <p:nvPr>
            <p:ph type="dt" sz="half" idx="10"/>
          </p:nvPr>
        </p:nvSpPr>
        <p:spPr/>
        <p:txBody>
          <a:bodyPr/>
          <a:lstStyle/>
          <a:p>
            <a:fld id="{86BB3325-6FFB-40F4-920D-5E5BF2A4C11F}" type="datetimeFigureOut">
              <a:rPr lang="fr-BE" smtClean="0"/>
              <a:t>17-04-24</a:t>
            </a:fld>
            <a:endParaRPr lang="fr-BE"/>
          </a:p>
        </p:txBody>
      </p:sp>
      <p:sp>
        <p:nvSpPr>
          <p:cNvPr id="8" name="Espace réservé du pied de page 7">
            <a:extLst>
              <a:ext uri="{FF2B5EF4-FFF2-40B4-BE49-F238E27FC236}">
                <a16:creationId xmlns:a16="http://schemas.microsoft.com/office/drawing/2014/main" id="{619F0BC8-554F-447B-9DF8-860625CE1BF6}"/>
              </a:ext>
            </a:extLst>
          </p:cNvPr>
          <p:cNvSpPr>
            <a:spLocks noGrp="1"/>
          </p:cNvSpPr>
          <p:nvPr>
            <p:ph type="ftr" sz="quarter" idx="11"/>
          </p:nvPr>
        </p:nvSpPr>
        <p:spPr/>
        <p:txBody>
          <a:bodyPr/>
          <a:lstStyle/>
          <a:p>
            <a:endParaRPr lang="fr-BE"/>
          </a:p>
        </p:txBody>
      </p:sp>
      <p:sp>
        <p:nvSpPr>
          <p:cNvPr id="9" name="Espace réservé du numéro de diapositive 8">
            <a:extLst>
              <a:ext uri="{FF2B5EF4-FFF2-40B4-BE49-F238E27FC236}">
                <a16:creationId xmlns:a16="http://schemas.microsoft.com/office/drawing/2014/main" id="{C4AD58A9-6C8D-48F1-BDB3-F01DA0995A4A}"/>
              </a:ext>
            </a:extLst>
          </p:cNvPr>
          <p:cNvSpPr>
            <a:spLocks noGrp="1"/>
          </p:cNvSpPr>
          <p:nvPr>
            <p:ph type="sldNum" sz="quarter" idx="12"/>
          </p:nvPr>
        </p:nvSpPr>
        <p:spPr/>
        <p:txBody>
          <a:bodyPr/>
          <a:lstStyle/>
          <a:p>
            <a:fld id="{449CC48F-60F3-4FF8-8D66-241FC324D575}" type="slidenum">
              <a:rPr lang="fr-BE" smtClean="0"/>
              <a:t>‹N°›</a:t>
            </a:fld>
            <a:endParaRPr lang="fr-BE"/>
          </a:p>
        </p:txBody>
      </p:sp>
    </p:spTree>
    <p:extLst>
      <p:ext uri="{BB962C8B-B14F-4D97-AF65-F5344CB8AC3E}">
        <p14:creationId xmlns:p14="http://schemas.microsoft.com/office/powerpoint/2010/main" val="4103104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9F4C1C-FC92-47E7-9FE5-DA1A23A601CD}"/>
              </a:ext>
            </a:extLst>
          </p:cNvPr>
          <p:cNvSpPr>
            <a:spLocks noGrp="1"/>
          </p:cNvSpPr>
          <p:nvPr>
            <p:ph type="title"/>
          </p:nvPr>
        </p:nvSpPr>
        <p:spPr/>
        <p:txBody>
          <a:bodyPr/>
          <a:lstStyle/>
          <a:p>
            <a:r>
              <a:rPr lang="fr-FR"/>
              <a:t>Modifiez le style du titre</a:t>
            </a:r>
            <a:endParaRPr lang="fr-BE"/>
          </a:p>
        </p:txBody>
      </p:sp>
      <p:sp>
        <p:nvSpPr>
          <p:cNvPr id="3" name="Espace réservé de la date 2">
            <a:extLst>
              <a:ext uri="{FF2B5EF4-FFF2-40B4-BE49-F238E27FC236}">
                <a16:creationId xmlns:a16="http://schemas.microsoft.com/office/drawing/2014/main" id="{9122933F-2B32-4698-9CD6-D66A0A21CFBC}"/>
              </a:ext>
            </a:extLst>
          </p:cNvPr>
          <p:cNvSpPr>
            <a:spLocks noGrp="1"/>
          </p:cNvSpPr>
          <p:nvPr>
            <p:ph type="dt" sz="half" idx="10"/>
          </p:nvPr>
        </p:nvSpPr>
        <p:spPr/>
        <p:txBody>
          <a:bodyPr/>
          <a:lstStyle/>
          <a:p>
            <a:fld id="{86BB3325-6FFB-40F4-920D-5E5BF2A4C11F}" type="datetimeFigureOut">
              <a:rPr lang="fr-BE" smtClean="0"/>
              <a:t>17-04-24</a:t>
            </a:fld>
            <a:endParaRPr lang="fr-BE"/>
          </a:p>
        </p:txBody>
      </p:sp>
      <p:sp>
        <p:nvSpPr>
          <p:cNvPr id="4" name="Espace réservé du pied de page 3">
            <a:extLst>
              <a:ext uri="{FF2B5EF4-FFF2-40B4-BE49-F238E27FC236}">
                <a16:creationId xmlns:a16="http://schemas.microsoft.com/office/drawing/2014/main" id="{C35E2DED-1D0E-4401-8350-0A17D7DFC52E}"/>
              </a:ext>
            </a:extLst>
          </p:cNvPr>
          <p:cNvSpPr>
            <a:spLocks noGrp="1"/>
          </p:cNvSpPr>
          <p:nvPr>
            <p:ph type="ftr" sz="quarter" idx="11"/>
          </p:nvPr>
        </p:nvSpPr>
        <p:spPr/>
        <p:txBody>
          <a:bodyPr/>
          <a:lstStyle/>
          <a:p>
            <a:endParaRPr lang="fr-BE"/>
          </a:p>
        </p:txBody>
      </p:sp>
      <p:sp>
        <p:nvSpPr>
          <p:cNvPr id="5" name="Espace réservé du numéro de diapositive 4">
            <a:extLst>
              <a:ext uri="{FF2B5EF4-FFF2-40B4-BE49-F238E27FC236}">
                <a16:creationId xmlns:a16="http://schemas.microsoft.com/office/drawing/2014/main" id="{EDA45E1B-6417-4F4B-A6F2-5130C5B9EEC9}"/>
              </a:ext>
            </a:extLst>
          </p:cNvPr>
          <p:cNvSpPr>
            <a:spLocks noGrp="1"/>
          </p:cNvSpPr>
          <p:nvPr>
            <p:ph type="sldNum" sz="quarter" idx="12"/>
          </p:nvPr>
        </p:nvSpPr>
        <p:spPr/>
        <p:txBody>
          <a:bodyPr/>
          <a:lstStyle/>
          <a:p>
            <a:fld id="{449CC48F-60F3-4FF8-8D66-241FC324D575}" type="slidenum">
              <a:rPr lang="fr-BE" smtClean="0"/>
              <a:t>‹N°›</a:t>
            </a:fld>
            <a:endParaRPr lang="fr-BE"/>
          </a:p>
        </p:txBody>
      </p:sp>
    </p:spTree>
    <p:extLst>
      <p:ext uri="{BB962C8B-B14F-4D97-AF65-F5344CB8AC3E}">
        <p14:creationId xmlns:p14="http://schemas.microsoft.com/office/powerpoint/2010/main" val="13003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D83CCC6-5F6D-48CD-B615-645498B92BB9}"/>
              </a:ext>
            </a:extLst>
          </p:cNvPr>
          <p:cNvSpPr>
            <a:spLocks noGrp="1"/>
          </p:cNvSpPr>
          <p:nvPr>
            <p:ph type="dt" sz="half" idx="10"/>
          </p:nvPr>
        </p:nvSpPr>
        <p:spPr/>
        <p:txBody>
          <a:bodyPr/>
          <a:lstStyle/>
          <a:p>
            <a:fld id="{86BB3325-6FFB-40F4-920D-5E5BF2A4C11F}" type="datetimeFigureOut">
              <a:rPr lang="fr-BE" smtClean="0"/>
              <a:t>17-04-24</a:t>
            </a:fld>
            <a:endParaRPr lang="fr-BE"/>
          </a:p>
        </p:txBody>
      </p:sp>
      <p:sp>
        <p:nvSpPr>
          <p:cNvPr id="3" name="Espace réservé du pied de page 2">
            <a:extLst>
              <a:ext uri="{FF2B5EF4-FFF2-40B4-BE49-F238E27FC236}">
                <a16:creationId xmlns:a16="http://schemas.microsoft.com/office/drawing/2014/main" id="{EC7C5149-4965-4CE4-B0B3-620847B54C37}"/>
              </a:ext>
            </a:extLst>
          </p:cNvPr>
          <p:cNvSpPr>
            <a:spLocks noGrp="1"/>
          </p:cNvSpPr>
          <p:nvPr>
            <p:ph type="ftr" sz="quarter" idx="11"/>
          </p:nvPr>
        </p:nvSpPr>
        <p:spPr/>
        <p:txBody>
          <a:bodyPr/>
          <a:lstStyle/>
          <a:p>
            <a:endParaRPr lang="fr-BE"/>
          </a:p>
        </p:txBody>
      </p:sp>
      <p:sp>
        <p:nvSpPr>
          <p:cNvPr id="4" name="Espace réservé du numéro de diapositive 3">
            <a:extLst>
              <a:ext uri="{FF2B5EF4-FFF2-40B4-BE49-F238E27FC236}">
                <a16:creationId xmlns:a16="http://schemas.microsoft.com/office/drawing/2014/main" id="{05FD6DFC-8564-4B41-A9A1-9FE3856684F4}"/>
              </a:ext>
            </a:extLst>
          </p:cNvPr>
          <p:cNvSpPr>
            <a:spLocks noGrp="1"/>
          </p:cNvSpPr>
          <p:nvPr>
            <p:ph type="sldNum" sz="quarter" idx="12"/>
          </p:nvPr>
        </p:nvSpPr>
        <p:spPr/>
        <p:txBody>
          <a:bodyPr/>
          <a:lstStyle/>
          <a:p>
            <a:fld id="{449CC48F-60F3-4FF8-8D66-241FC324D575}" type="slidenum">
              <a:rPr lang="fr-BE" smtClean="0"/>
              <a:t>‹N°›</a:t>
            </a:fld>
            <a:endParaRPr lang="fr-BE"/>
          </a:p>
        </p:txBody>
      </p:sp>
    </p:spTree>
    <p:extLst>
      <p:ext uri="{BB962C8B-B14F-4D97-AF65-F5344CB8AC3E}">
        <p14:creationId xmlns:p14="http://schemas.microsoft.com/office/powerpoint/2010/main" val="17392144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67FB7C-F850-4B1D-9584-89937EFE766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BE"/>
          </a:p>
        </p:txBody>
      </p:sp>
      <p:sp>
        <p:nvSpPr>
          <p:cNvPr id="3" name="Espace réservé du contenu 2">
            <a:extLst>
              <a:ext uri="{FF2B5EF4-FFF2-40B4-BE49-F238E27FC236}">
                <a16:creationId xmlns:a16="http://schemas.microsoft.com/office/drawing/2014/main" id="{7A35F671-A914-4E24-B570-12C41A1A4A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texte 3">
            <a:extLst>
              <a:ext uri="{FF2B5EF4-FFF2-40B4-BE49-F238E27FC236}">
                <a16:creationId xmlns:a16="http://schemas.microsoft.com/office/drawing/2014/main" id="{4B8D6AFD-F510-46DA-9E0A-D08DA7764F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6B5DC43-5171-463A-BB34-22B27CA7A576}"/>
              </a:ext>
            </a:extLst>
          </p:cNvPr>
          <p:cNvSpPr>
            <a:spLocks noGrp="1"/>
          </p:cNvSpPr>
          <p:nvPr>
            <p:ph type="dt" sz="half" idx="10"/>
          </p:nvPr>
        </p:nvSpPr>
        <p:spPr/>
        <p:txBody>
          <a:bodyPr/>
          <a:lstStyle/>
          <a:p>
            <a:fld id="{86BB3325-6FFB-40F4-920D-5E5BF2A4C11F}" type="datetimeFigureOut">
              <a:rPr lang="fr-BE" smtClean="0"/>
              <a:t>17-04-24</a:t>
            </a:fld>
            <a:endParaRPr lang="fr-BE"/>
          </a:p>
        </p:txBody>
      </p:sp>
      <p:sp>
        <p:nvSpPr>
          <p:cNvPr id="6" name="Espace réservé du pied de page 5">
            <a:extLst>
              <a:ext uri="{FF2B5EF4-FFF2-40B4-BE49-F238E27FC236}">
                <a16:creationId xmlns:a16="http://schemas.microsoft.com/office/drawing/2014/main" id="{2AB65AF9-FA65-4169-9D30-5DD66FA5432B}"/>
              </a:ext>
            </a:extLst>
          </p:cNvPr>
          <p:cNvSpPr>
            <a:spLocks noGrp="1"/>
          </p:cNvSpPr>
          <p:nvPr>
            <p:ph type="ftr" sz="quarter" idx="11"/>
          </p:nvPr>
        </p:nvSpPr>
        <p:spPr/>
        <p:txBody>
          <a:bodyPr/>
          <a:lstStyle/>
          <a:p>
            <a:endParaRPr lang="fr-BE"/>
          </a:p>
        </p:txBody>
      </p:sp>
      <p:sp>
        <p:nvSpPr>
          <p:cNvPr id="7" name="Espace réservé du numéro de diapositive 6">
            <a:extLst>
              <a:ext uri="{FF2B5EF4-FFF2-40B4-BE49-F238E27FC236}">
                <a16:creationId xmlns:a16="http://schemas.microsoft.com/office/drawing/2014/main" id="{CACAD1E7-B4B5-455C-9D21-D99987D083BF}"/>
              </a:ext>
            </a:extLst>
          </p:cNvPr>
          <p:cNvSpPr>
            <a:spLocks noGrp="1"/>
          </p:cNvSpPr>
          <p:nvPr>
            <p:ph type="sldNum" sz="quarter" idx="12"/>
          </p:nvPr>
        </p:nvSpPr>
        <p:spPr/>
        <p:txBody>
          <a:bodyPr/>
          <a:lstStyle/>
          <a:p>
            <a:fld id="{449CC48F-60F3-4FF8-8D66-241FC324D575}" type="slidenum">
              <a:rPr lang="fr-BE" smtClean="0"/>
              <a:t>‹N°›</a:t>
            </a:fld>
            <a:endParaRPr lang="fr-BE"/>
          </a:p>
        </p:txBody>
      </p:sp>
    </p:spTree>
    <p:extLst>
      <p:ext uri="{BB962C8B-B14F-4D97-AF65-F5344CB8AC3E}">
        <p14:creationId xmlns:p14="http://schemas.microsoft.com/office/powerpoint/2010/main" val="308760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4CF741-4CF0-444F-9903-DA2A071D7CA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BE"/>
          </a:p>
        </p:txBody>
      </p:sp>
      <p:sp>
        <p:nvSpPr>
          <p:cNvPr id="3" name="Espace réservé pour une image  2">
            <a:extLst>
              <a:ext uri="{FF2B5EF4-FFF2-40B4-BE49-F238E27FC236}">
                <a16:creationId xmlns:a16="http://schemas.microsoft.com/office/drawing/2014/main" id="{DCC8BCB4-3015-4153-BDDA-FA8D6FB3D1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BE"/>
          </a:p>
        </p:txBody>
      </p:sp>
      <p:sp>
        <p:nvSpPr>
          <p:cNvPr id="4" name="Espace réservé du texte 3">
            <a:extLst>
              <a:ext uri="{FF2B5EF4-FFF2-40B4-BE49-F238E27FC236}">
                <a16:creationId xmlns:a16="http://schemas.microsoft.com/office/drawing/2014/main" id="{FD02A233-89E5-4D40-98C1-EACAA27BB3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1E3F864-D26E-4D09-BDE9-426A501725BB}"/>
              </a:ext>
            </a:extLst>
          </p:cNvPr>
          <p:cNvSpPr>
            <a:spLocks noGrp="1"/>
          </p:cNvSpPr>
          <p:nvPr>
            <p:ph type="dt" sz="half" idx="10"/>
          </p:nvPr>
        </p:nvSpPr>
        <p:spPr/>
        <p:txBody>
          <a:bodyPr/>
          <a:lstStyle/>
          <a:p>
            <a:fld id="{86BB3325-6FFB-40F4-920D-5E5BF2A4C11F}" type="datetimeFigureOut">
              <a:rPr lang="fr-BE" smtClean="0"/>
              <a:t>17-04-24</a:t>
            </a:fld>
            <a:endParaRPr lang="fr-BE"/>
          </a:p>
        </p:txBody>
      </p:sp>
      <p:sp>
        <p:nvSpPr>
          <p:cNvPr id="6" name="Espace réservé du pied de page 5">
            <a:extLst>
              <a:ext uri="{FF2B5EF4-FFF2-40B4-BE49-F238E27FC236}">
                <a16:creationId xmlns:a16="http://schemas.microsoft.com/office/drawing/2014/main" id="{31D7D493-5563-4C48-A57F-C15DC6682C45}"/>
              </a:ext>
            </a:extLst>
          </p:cNvPr>
          <p:cNvSpPr>
            <a:spLocks noGrp="1"/>
          </p:cNvSpPr>
          <p:nvPr>
            <p:ph type="ftr" sz="quarter" idx="11"/>
          </p:nvPr>
        </p:nvSpPr>
        <p:spPr/>
        <p:txBody>
          <a:bodyPr/>
          <a:lstStyle/>
          <a:p>
            <a:endParaRPr lang="fr-BE"/>
          </a:p>
        </p:txBody>
      </p:sp>
      <p:sp>
        <p:nvSpPr>
          <p:cNvPr id="7" name="Espace réservé du numéro de diapositive 6">
            <a:extLst>
              <a:ext uri="{FF2B5EF4-FFF2-40B4-BE49-F238E27FC236}">
                <a16:creationId xmlns:a16="http://schemas.microsoft.com/office/drawing/2014/main" id="{1900184C-A0ED-4686-918A-B1E28909D84F}"/>
              </a:ext>
            </a:extLst>
          </p:cNvPr>
          <p:cNvSpPr>
            <a:spLocks noGrp="1"/>
          </p:cNvSpPr>
          <p:nvPr>
            <p:ph type="sldNum" sz="quarter" idx="12"/>
          </p:nvPr>
        </p:nvSpPr>
        <p:spPr/>
        <p:txBody>
          <a:bodyPr/>
          <a:lstStyle/>
          <a:p>
            <a:fld id="{449CC48F-60F3-4FF8-8D66-241FC324D575}" type="slidenum">
              <a:rPr lang="fr-BE" smtClean="0"/>
              <a:t>‹N°›</a:t>
            </a:fld>
            <a:endParaRPr lang="fr-BE"/>
          </a:p>
        </p:txBody>
      </p:sp>
    </p:spTree>
    <p:extLst>
      <p:ext uri="{BB962C8B-B14F-4D97-AF65-F5344CB8AC3E}">
        <p14:creationId xmlns:p14="http://schemas.microsoft.com/office/powerpoint/2010/main" val="213308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77F53B92-36C2-4432-B372-4E988C9F34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fr-BE"/>
          </a:p>
        </p:txBody>
      </p:sp>
      <p:sp>
        <p:nvSpPr>
          <p:cNvPr id="3" name="Espace réservé du texte 2">
            <a:extLst>
              <a:ext uri="{FF2B5EF4-FFF2-40B4-BE49-F238E27FC236}">
                <a16:creationId xmlns:a16="http://schemas.microsoft.com/office/drawing/2014/main" id="{75AE0CEF-4A02-4E17-BA58-E43CC44F9E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E3FD307B-8F80-426C-B178-3A1C406A37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BB3325-6FFB-40F4-920D-5E5BF2A4C11F}" type="datetimeFigureOut">
              <a:rPr lang="fr-BE" smtClean="0"/>
              <a:t>17-04-24</a:t>
            </a:fld>
            <a:endParaRPr lang="fr-BE"/>
          </a:p>
        </p:txBody>
      </p:sp>
      <p:sp>
        <p:nvSpPr>
          <p:cNvPr id="5" name="Espace réservé du pied de page 4">
            <a:extLst>
              <a:ext uri="{FF2B5EF4-FFF2-40B4-BE49-F238E27FC236}">
                <a16:creationId xmlns:a16="http://schemas.microsoft.com/office/drawing/2014/main" id="{90831DDF-AB71-4151-AB62-BD7DF12B7E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BE"/>
          </a:p>
        </p:txBody>
      </p:sp>
      <p:sp>
        <p:nvSpPr>
          <p:cNvPr id="6" name="Espace réservé du numéro de diapositive 5">
            <a:extLst>
              <a:ext uri="{FF2B5EF4-FFF2-40B4-BE49-F238E27FC236}">
                <a16:creationId xmlns:a16="http://schemas.microsoft.com/office/drawing/2014/main" id="{FCB3CA30-D5FF-49DB-B4AA-483C7CC1AE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9CC48F-60F3-4FF8-8D66-241FC324D575}" type="slidenum">
              <a:rPr lang="fr-BE" smtClean="0"/>
              <a:t>‹N°›</a:t>
            </a:fld>
            <a:endParaRPr lang="fr-BE"/>
          </a:p>
        </p:txBody>
      </p:sp>
    </p:spTree>
    <p:extLst>
      <p:ext uri="{BB962C8B-B14F-4D97-AF65-F5344CB8AC3E}">
        <p14:creationId xmlns:p14="http://schemas.microsoft.com/office/powerpoint/2010/main" val="333132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8.jpeg"/><Relationship Id="rId7" Type="http://schemas.openxmlformats.org/officeDocument/2006/relationships/diagramColors" Target="../diagrams/colors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notesSlide" Target="../notesSlides/notesSlide3.xml"/><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5.jpe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6.jpeg"/><Relationship Id="rId7" Type="http://schemas.openxmlformats.org/officeDocument/2006/relationships/diagramColors" Target="../diagrams/colors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éo 4">
            <a:extLst>
              <a:ext uri="{FF2B5EF4-FFF2-40B4-BE49-F238E27FC236}">
                <a16:creationId xmlns:a16="http://schemas.microsoft.com/office/drawing/2014/main" id="{3B6D9FC9-B3F5-FB09-490F-0C759FFBBAE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6D1CF12-0942-4200-BE5B-A740A684107D}"/>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fr-FR" sz="5200">
                <a:solidFill>
                  <a:srgbClr val="FFFFFF"/>
                </a:solidFill>
              </a:rPr>
              <a:t>Traitement du risque</a:t>
            </a:r>
            <a:endParaRPr lang="fr-BE" sz="5200">
              <a:solidFill>
                <a:srgbClr val="FFFFFF"/>
              </a:solidFill>
            </a:endParaRPr>
          </a:p>
        </p:txBody>
      </p:sp>
      <p:sp>
        <p:nvSpPr>
          <p:cNvPr id="3" name="Sous-titre 2">
            <a:extLst>
              <a:ext uri="{FF2B5EF4-FFF2-40B4-BE49-F238E27FC236}">
                <a16:creationId xmlns:a16="http://schemas.microsoft.com/office/drawing/2014/main" id="{394AC9F8-E1DE-44EA-A5AE-3D13AB8BB8D3}"/>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fr-BE">
              <a:solidFill>
                <a:srgbClr val="FFFFFF"/>
              </a:solidFill>
            </a:endParaRPr>
          </a:p>
        </p:txBody>
      </p:sp>
    </p:spTree>
    <p:extLst>
      <p:ext uri="{BB962C8B-B14F-4D97-AF65-F5344CB8AC3E}">
        <p14:creationId xmlns:p14="http://schemas.microsoft.com/office/powerpoint/2010/main" val="4023700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8619B0E-45BA-2119-BD4D-FB945CD3D718}"/>
              </a:ext>
            </a:extLst>
          </p:cNvPr>
          <p:cNvPicPr>
            <a:picLocks noChangeAspect="1"/>
          </p:cNvPicPr>
          <p:nvPr/>
        </p:nvPicPr>
        <p:blipFill rotWithShape="1">
          <a:blip r:embed="rId3">
            <a:alphaModFix amt="35000"/>
          </a:blip>
          <a:srcRect t="7751" b="7980"/>
          <a:stretch/>
        </p:blipFill>
        <p:spPr>
          <a:xfrm>
            <a:off x="20" y="10"/>
            <a:ext cx="12191980" cy="6857990"/>
          </a:xfrm>
          <a:prstGeom prst="rect">
            <a:avLst/>
          </a:prstGeom>
        </p:spPr>
      </p:pic>
      <p:sp>
        <p:nvSpPr>
          <p:cNvPr id="2" name="Titre 1">
            <a:extLst>
              <a:ext uri="{FF2B5EF4-FFF2-40B4-BE49-F238E27FC236}">
                <a16:creationId xmlns:a16="http://schemas.microsoft.com/office/drawing/2014/main" id="{C47BEF01-777A-47FE-806F-9331E8BE8532}"/>
              </a:ext>
            </a:extLst>
          </p:cNvPr>
          <p:cNvSpPr>
            <a:spLocks noGrp="1"/>
          </p:cNvSpPr>
          <p:nvPr>
            <p:ph type="title"/>
          </p:nvPr>
        </p:nvSpPr>
        <p:spPr>
          <a:xfrm>
            <a:off x="838200" y="365125"/>
            <a:ext cx="10515600" cy="1325563"/>
          </a:xfrm>
        </p:spPr>
        <p:txBody>
          <a:bodyPr>
            <a:normAutofit/>
          </a:bodyPr>
          <a:lstStyle/>
          <a:p>
            <a:r>
              <a:rPr lang="fr-FR">
                <a:solidFill>
                  <a:srgbClr val="FFFFFF"/>
                </a:solidFill>
              </a:rPr>
              <a:t>Défense</a:t>
            </a:r>
            <a:endParaRPr lang="fr-BE">
              <a:solidFill>
                <a:srgbClr val="FFFFFF"/>
              </a:solidFill>
            </a:endParaRPr>
          </a:p>
        </p:txBody>
      </p:sp>
      <p:graphicFrame>
        <p:nvGraphicFramePr>
          <p:cNvPr id="5" name="Espace réservé du contenu 2">
            <a:extLst>
              <a:ext uri="{FF2B5EF4-FFF2-40B4-BE49-F238E27FC236}">
                <a16:creationId xmlns:a16="http://schemas.microsoft.com/office/drawing/2014/main" id="{B14BC894-5C5A-6714-2F22-BDA354B3CF00}"/>
              </a:ext>
            </a:extLst>
          </p:cNvPr>
          <p:cNvGraphicFramePr>
            <a:graphicFrameLocks noGrp="1"/>
          </p:cNvGraphicFramePr>
          <p:nvPr>
            <p:ph idx="1"/>
            <p:extLst>
              <p:ext uri="{D42A27DB-BD31-4B8C-83A1-F6EECF244321}">
                <p14:modId xmlns:p14="http://schemas.microsoft.com/office/powerpoint/2010/main" val="309107296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3069170"/>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E77E1B4-0C98-1B8E-755E-E5886E19D98D}"/>
              </a:ext>
            </a:extLst>
          </p:cNvPr>
          <p:cNvPicPr>
            <a:picLocks noChangeAspect="1"/>
          </p:cNvPicPr>
          <p:nvPr/>
        </p:nvPicPr>
        <p:blipFill rotWithShape="1">
          <a:blip r:embed="rId3">
            <a:alphaModFix amt="35000"/>
          </a:blip>
          <a:srcRect/>
          <a:stretch/>
        </p:blipFill>
        <p:spPr>
          <a:xfrm>
            <a:off x="20" y="10"/>
            <a:ext cx="12191980" cy="6857990"/>
          </a:xfrm>
          <a:prstGeom prst="rect">
            <a:avLst/>
          </a:prstGeom>
        </p:spPr>
      </p:pic>
      <p:sp>
        <p:nvSpPr>
          <p:cNvPr id="2" name="Titre 1">
            <a:extLst>
              <a:ext uri="{FF2B5EF4-FFF2-40B4-BE49-F238E27FC236}">
                <a16:creationId xmlns:a16="http://schemas.microsoft.com/office/drawing/2014/main" id="{8859E246-0876-45B2-B653-E16EA2A6EBC2}"/>
              </a:ext>
            </a:extLst>
          </p:cNvPr>
          <p:cNvSpPr>
            <a:spLocks noGrp="1"/>
          </p:cNvSpPr>
          <p:nvPr>
            <p:ph type="title"/>
          </p:nvPr>
        </p:nvSpPr>
        <p:spPr>
          <a:xfrm>
            <a:off x="838200" y="365125"/>
            <a:ext cx="10515600" cy="1325563"/>
          </a:xfrm>
        </p:spPr>
        <p:txBody>
          <a:bodyPr>
            <a:normAutofit/>
          </a:bodyPr>
          <a:lstStyle/>
          <a:p>
            <a:r>
              <a:rPr lang="fr-FR">
                <a:solidFill>
                  <a:srgbClr val="FFFFFF"/>
                </a:solidFill>
              </a:rPr>
              <a:t>Résilience</a:t>
            </a:r>
            <a:endParaRPr lang="fr-BE">
              <a:solidFill>
                <a:srgbClr val="FFFFFF"/>
              </a:solidFill>
            </a:endParaRPr>
          </a:p>
        </p:txBody>
      </p:sp>
      <p:sp>
        <p:nvSpPr>
          <p:cNvPr id="3" name="Espace réservé du contenu 2">
            <a:extLst>
              <a:ext uri="{FF2B5EF4-FFF2-40B4-BE49-F238E27FC236}">
                <a16:creationId xmlns:a16="http://schemas.microsoft.com/office/drawing/2014/main" id="{622DE161-2E0C-45DA-BCC6-AD930860099F}"/>
              </a:ext>
            </a:extLst>
          </p:cNvPr>
          <p:cNvSpPr>
            <a:spLocks noGrp="1"/>
          </p:cNvSpPr>
          <p:nvPr>
            <p:ph idx="1"/>
          </p:nvPr>
        </p:nvSpPr>
        <p:spPr>
          <a:xfrm>
            <a:off x="838200" y="1825625"/>
            <a:ext cx="10515600" cy="4351338"/>
          </a:xfrm>
        </p:spPr>
        <p:txBody>
          <a:bodyPr>
            <a:normAutofit/>
          </a:bodyPr>
          <a:lstStyle/>
          <a:p>
            <a:r>
              <a:rPr lang="fr-FR">
                <a:solidFill>
                  <a:srgbClr val="FFFFFF"/>
                </a:solidFill>
              </a:rPr>
              <a:t>Continuité d’activité (sauvegarde, restauration, gestion des modes dégradés)</a:t>
            </a:r>
          </a:p>
          <a:p>
            <a:r>
              <a:rPr lang="fr-FR">
                <a:solidFill>
                  <a:srgbClr val="FFFFFF"/>
                </a:solidFill>
              </a:rPr>
              <a:t>Reprise d’activité</a:t>
            </a:r>
          </a:p>
          <a:p>
            <a:r>
              <a:rPr lang="fr-FR">
                <a:solidFill>
                  <a:srgbClr val="FFFFFF"/>
                </a:solidFill>
              </a:rPr>
              <a:t>Gestion de crise cyber</a:t>
            </a:r>
            <a:endParaRPr lang="fr-BE">
              <a:solidFill>
                <a:srgbClr val="FFFFFF"/>
              </a:solidFill>
            </a:endParaRPr>
          </a:p>
        </p:txBody>
      </p:sp>
    </p:spTree>
    <p:extLst>
      <p:ext uri="{BB962C8B-B14F-4D97-AF65-F5344CB8AC3E}">
        <p14:creationId xmlns:p14="http://schemas.microsoft.com/office/powerpoint/2010/main" val="234750834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733E4D-53E4-4EE2-8039-93C4A092DA7B}"/>
              </a:ext>
            </a:extLst>
          </p:cNvPr>
          <p:cNvSpPr>
            <a:spLocks noGrp="1"/>
          </p:cNvSpPr>
          <p:nvPr>
            <p:ph type="title"/>
          </p:nvPr>
        </p:nvSpPr>
        <p:spPr>
          <a:xfrm>
            <a:off x="0" y="-201803"/>
            <a:ext cx="10515600" cy="1325563"/>
          </a:xfrm>
        </p:spPr>
        <p:txBody>
          <a:bodyPr/>
          <a:lstStyle/>
          <a:p>
            <a:r>
              <a:rPr lang="fr-FR" dirty="0"/>
              <a:t>Mesure de traitement de risque</a:t>
            </a:r>
            <a:endParaRPr lang="fr-BE" dirty="0"/>
          </a:p>
        </p:txBody>
      </p:sp>
      <p:pic>
        <p:nvPicPr>
          <p:cNvPr id="4" name="Image 3">
            <a:extLst>
              <a:ext uri="{FF2B5EF4-FFF2-40B4-BE49-F238E27FC236}">
                <a16:creationId xmlns:a16="http://schemas.microsoft.com/office/drawing/2014/main" id="{48117308-D45E-4471-8125-69BB130E34BF}"/>
              </a:ext>
            </a:extLst>
          </p:cNvPr>
          <p:cNvPicPr>
            <a:picLocks noChangeAspect="1"/>
          </p:cNvPicPr>
          <p:nvPr/>
        </p:nvPicPr>
        <p:blipFill>
          <a:blip r:embed="rId3"/>
          <a:stretch>
            <a:fillRect/>
          </a:stretch>
        </p:blipFill>
        <p:spPr>
          <a:xfrm>
            <a:off x="1088472" y="732340"/>
            <a:ext cx="10015056" cy="5919263"/>
          </a:xfrm>
          <a:prstGeom prst="rect">
            <a:avLst/>
          </a:prstGeom>
        </p:spPr>
      </p:pic>
    </p:spTree>
    <p:extLst>
      <p:ext uri="{BB962C8B-B14F-4D97-AF65-F5344CB8AC3E}">
        <p14:creationId xmlns:p14="http://schemas.microsoft.com/office/powerpoint/2010/main" val="3378040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6">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8">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10">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8CFB1DF-4C28-4789-BDCE-6B65D8A324CA}"/>
              </a:ext>
            </a:extLst>
          </p:cNvPr>
          <p:cNvSpPr>
            <a:spLocks noGrp="1"/>
          </p:cNvSpPr>
          <p:nvPr>
            <p:ph type="title"/>
          </p:nvPr>
        </p:nvSpPr>
        <p:spPr>
          <a:xfrm>
            <a:off x="3445926" y="318165"/>
            <a:ext cx="10261587" cy="966111"/>
          </a:xfrm>
        </p:spPr>
        <p:txBody>
          <a:bodyPr vert="horz" lIns="91440" tIns="45720" rIns="91440" bIns="45720" rtlCol="0" anchor="b">
            <a:normAutofit/>
          </a:bodyPr>
          <a:lstStyle/>
          <a:p>
            <a:r>
              <a:rPr lang="en-US" kern="1200" dirty="0" err="1">
                <a:solidFill>
                  <a:schemeClr val="tx1"/>
                </a:solidFill>
                <a:latin typeface="+mj-lt"/>
                <a:ea typeface="+mj-ea"/>
                <a:cs typeface="+mj-cs"/>
              </a:rPr>
              <a:t>Traitement</a:t>
            </a:r>
            <a:r>
              <a:rPr lang="en-US" kern="1200" dirty="0">
                <a:solidFill>
                  <a:schemeClr val="tx1"/>
                </a:solidFill>
                <a:latin typeface="+mj-lt"/>
                <a:ea typeface="+mj-ea"/>
                <a:cs typeface="+mj-cs"/>
              </a:rPr>
              <a:t> de </a:t>
            </a:r>
            <a:r>
              <a:rPr lang="en-US" kern="1200" dirty="0" err="1">
                <a:solidFill>
                  <a:schemeClr val="tx1"/>
                </a:solidFill>
                <a:latin typeface="+mj-lt"/>
                <a:ea typeface="+mj-ea"/>
                <a:cs typeface="+mj-cs"/>
              </a:rPr>
              <a:t>risque</a:t>
            </a:r>
            <a:endParaRPr lang="en-US" kern="1200" dirty="0">
              <a:solidFill>
                <a:schemeClr val="tx1"/>
              </a:solidFill>
              <a:latin typeface="+mj-lt"/>
              <a:ea typeface="+mj-ea"/>
              <a:cs typeface="+mj-cs"/>
            </a:endParaRPr>
          </a:p>
        </p:txBody>
      </p:sp>
      <p:sp>
        <p:nvSpPr>
          <p:cNvPr id="26" name="Rectangle 25">
            <a:extLst>
              <a:ext uri="{FF2B5EF4-FFF2-40B4-BE49-F238E27FC236}">
                <a16:creationId xmlns:a16="http://schemas.microsoft.com/office/drawing/2014/main" id="{83302D21-88AE-495B-A52B-566C75F78C14}"/>
              </a:ext>
            </a:extLst>
          </p:cNvPr>
          <p:cNvSpPr/>
          <p:nvPr/>
        </p:nvSpPr>
        <p:spPr>
          <a:xfrm>
            <a:off x="920496" y="1638856"/>
            <a:ext cx="2072640" cy="58521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Gouvernance</a:t>
            </a:r>
            <a:endParaRPr lang="fr-BE" dirty="0"/>
          </a:p>
        </p:txBody>
      </p:sp>
      <p:sp>
        <p:nvSpPr>
          <p:cNvPr id="27" name="Rectangle 26">
            <a:extLst>
              <a:ext uri="{FF2B5EF4-FFF2-40B4-BE49-F238E27FC236}">
                <a16:creationId xmlns:a16="http://schemas.microsoft.com/office/drawing/2014/main" id="{C43B41C1-70C8-4EA3-868A-B73DBEB6FF3E}"/>
              </a:ext>
            </a:extLst>
          </p:cNvPr>
          <p:cNvSpPr/>
          <p:nvPr/>
        </p:nvSpPr>
        <p:spPr>
          <a:xfrm>
            <a:off x="3154680" y="1638856"/>
            <a:ext cx="2548128" cy="585216"/>
          </a:xfrm>
          <a:prstGeom prst="rect">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Protection</a:t>
            </a:r>
            <a:endParaRPr lang="fr-BE" dirty="0"/>
          </a:p>
        </p:txBody>
      </p:sp>
      <p:sp>
        <p:nvSpPr>
          <p:cNvPr id="28" name="Rectangle 27">
            <a:extLst>
              <a:ext uri="{FF2B5EF4-FFF2-40B4-BE49-F238E27FC236}">
                <a16:creationId xmlns:a16="http://schemas.microsoft.com/office/drawing/2014/main" id="{489F01C6-B9AF-4D23-A823-FDA059DDAB8B}"/>
              </a:ext>
            </a:extLst>
          </p:cNvPr>
          <p:cNvSpPr/>
          <p:nvPr/>
        </p:nvSpPr>
        <p:spPr>
          <a:xfrm>
            <a:off x="5864352" y="1638856"/>
            <a:ext cx="2548128" cy="585216"/>
          </a:xfrm>
          <a:prstGeom prst="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Défense</a:t>
            </a:r>
            <a:endParaRPr lang="fr-BE" dirty="0"/>
          </a:p>
        </p:txBody>
      </p:sp>
      <p:sp>
        <p:nvSpPr>
          <p:cNvPr id="29" name="Rectangle 28">
            <a:extLst>
              <a:ext uri="{FF2B5EF4-FFF2-40B4-BE49-F238E27FC236}">
                <a16:creationId xmlns:a16="http://schemas.microsoft.com/office/drawing/2014/main" id="{E720E399-3428-4C80-8A54-D85094F21814}"/>
              </a:ext>
            </a:extLst>
          </p:cNvPr>
          <p:cNvSpPr/>
          <p:nvPr/>
        </p:nvSpPr>
        <p:spPr>
          <a:xfrm>
            <a:off x="8618220" y="1638856"/>
            <a:ext cx="2548128" cy="585216"/>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Résilience</a:t>
            </a:r>
            <a:endParaRPr lang="fr-BE" dirty="0"/>
          </a:p>
        </p:txBody>
      </p:sp>
      <p:sp>
        <p:nvSpPr>
          <p:cNvPr id="30" name="Rectangle 29">
            <a:extLst>
              <a:ext uri="{FF2B5EF4-FFF2-40B4-BE49-F238E27FC236}">
                <a16:creationId xmlns:a16="http://schemas.microsoft.com/office/drawing/2014/main" id="{88AA40CF-24E0-4B91-800B-556AA8FC9B0C}"/>
              </a:ext>
            </a:extLst>
          </p:cNvPr>
          <p:cNvSpPr/>
          <p:nvPr/>
        </p:nvSpPr>
        <p:spPr>
          <a:xfrm>
            <a:off x="1245871" y="3196512"/>
            <a:ext cx="3986784" cy="783208"/>
          </a:xfrm>
          <a:prstGeom prst="rect">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Diminution de la probabilité d’apparition</a:t>
            </a:r>
            <a:endParaRPr lang="fr-BE" dirty="0"/>
          </a:p>
        </p:txBody>
      </p:sp>
      <p:sp>
        <p:nvSpPr>
          <p:cNvPr id="31" name="Rectangle 30">
            <a:extLst>
              <a:ext uri="{FF2B5EF4-FFF2-40B4-BE49-F238E27FC236}">
                <a16:creationId xmlns:a16="http://schemas.microsoft.com/office/drawing/2014/main" id="{101F9DB4-A252-40C6-9397-C91DC2ACB9FE}"/>
              </a:ext>
            </a:extLst>
          </p:cNvPr>
          <p:cNvSpPr/>
          <p:nvPr/>
        </p:nvSpPr>
        <p:spPr>
          <a:xfrm>
            <a:off x="6995922" y="3213942"/>
            <a:ext cx="3011424" cy="783208"/>
          </a:xfrm>
          <a:prstGeom prst="rect">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Diminution de la gravité</a:t>
            </a:r>
            <a:endParaRPr lang="fr-BE" dirty="0"/>
          </a:p>
        </p:txBody>
      </p:sp>
      <p:cxnSp>
        <p:nvCxnSpPr>
          <p:cNvPr id="32" name="Connecteur droit avec flèche 31">
            <a:extLst>
              <a:ext uri="{FF2B5EF4-FFF2-40B4-BE49-F238E27FC236}">
                <a16:creationId xmlns:a16="http://schemas.microsoft.com/office/drawing/2014/main" id="{35DE55E4-3C17-4B42-A422-0AEE7A0A9D75}"/>
              </a:ext>
            </a:extLst>
          </p:cNvPr>
          <p:cNvCxnSpPr>
            <a:cxnSpLocks/>
            <a:stCxn id="26" idx="2"/>
            <a:endCxn id="30" idx="0"/>
          </p:cNvCxnSpPr>
          <p:nvPr/>
        </p:nvCxnSpPr>
        <p:spPr>
          <a:xfrm>
            <a:off x="1956816" y="2224072"/>
            <a:ext cx="1282447" cy="972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561E839E-3957-4B41-A96D-B8751D2FEED9}"/>
              </a:ext>
            </a:extLst>
          </p:cNvPr>
          <p:cNvCxnSpPr>
            <a:cxnSpLocks/>
            <a:stCxn id="27" idx="2"/>
            <a:endCxn id="30" idx="0"/>
          </p:cNvCxnSpPr>
          <p:nvPr/>
        </p:nvCxnSpPr>
        <p:spPr>
          <a:xfrm flipH="1">
            <a:off x="3239263" y="2224072"/>
            <a:ext cx="1189481" cy="972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43134030-4441-461A-8A6C-4C07ED908C5D}"/>
              </a:ext>
            </a:extLst>
          </p:cNvPr>
          <p:cNvCxnSpPr>
            <a:cxnSpLocks/>
            <a:stCxn id="28" idx="2"/>
            <a:endCxn id="31" idx="0"/>
          </p:cNvCxnSpPr>
          <p:nvPr/>
        </p:nvCxnSpPr>
        <p:spPr>
          <a:xfrm>
            <a:off x="7138416" y="2224072"/>
            <a:ext cx="1363218" cy="989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a:extLst>
              <a:ext uri="{FF2B5EF4-FFF2-40B4-BE49-F238E27FC236}">
                <a16:creationId xmlns:a16="http://schemas.microsoft.com/office/drawing/2014/main" id="{FB47347F-0E40-44E9-BB8A-70EAFCDFBA0E}"/>
              </a:ext>
            </a:extLst>
          </p:cNvPr>
          <p:cNvCxnSpPr>
            <a:cxnSpLocks/>
            <a:stCxn id="29" idx="2"/>
            <a:endCxn id="31" idx="0"/>
          </p:cNvCxnSpPr>
          <p:nvPr/>
        </p:nvCxnSpPr>
        <p:spPr>
          <a:xfrm flipH="1">
            <a:off x="8501634" y="2224072"/>
            <a:ext cx="1390650" cy="989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Image 39">
            <a:extLst>
              <a:ext uri="{FF2B5EF4-FFF2-40B4-BE49-F238E27FC236}">
                <a16:creationId xmlns:a16="http://schemas.microsoft.com/office/drawing/2014/main" id="{A0780C89-6678-460C-B140-D75A45B26C29}"/>
              </a:ext>
            </a:extLst>
          </p:cNvPr>
          <p:cNvPicPr>
            <a:picLocks noChangeAspect="1"/>
          </p:cNvPicPr>
          <p:nvPr/>
        </p:nvPicPr>
        <p:blipFill>
          <a:blip r:embed="rId3"/>
          <a:stretch>
            <a:fillRect/>
          </a:stretch>
        </p:blipFill>
        <p:spPr>
          <a:xfrm>
            <a:off x="1899475" y="4530945"/>
            <a:ext cx="8429625" cy="581025"/>
          </a:xfrm>
          <a:prstGeom prst="rect">
            <a:avLst/>
          </a:prstGeom>
        </p:spPr>
      </p:pic>
      <p:pic>
        <p:nvPicPr>
          <p:cNvPr id="41" name="Image 40">
            <a:extLst>
              <a:ext uri="{FF2B5EF4-FFF2-40B4-BE49-F238E27FC236}">
                <a16:creationId xmlns:a16="http://schemas.microsoft.com/office/drawing/2014/main" id="{C35D25F0-E987-42BF-B608-61A0BF30DD45}"/>
              </a:ext>
            </a:extLst>
          </p:cNvPr>
          <p:cNvPicPr>
            <a:picLocks noChangeAspect="1"/>
          </p:cNvPicPr>
          <p:nvPr/>
        </p:nvPicPr>
        <p:blipFill>
          <a:blip r:embed="rId4"/>
          <a:stretch>
            <a:fillRect/>
          </a:stretch>
        </p:blipFill>
        <p:spPr>
          <a:xfrm>
            <a:off x="1889950" y="5127628"/>
            <a:ext cx="8448675" cy="790575"/>
          </a:xfrm>
          <a:prstGeom prst="rect">
            <a:avLst/>
          </a:prstGeom>
        </p:spPr>
      </p:pic>
      <p:cxnSp>
        <p:nvCxnSpPr>
          <p:cNvPr id="42" name="Connecteur droit avec flèche 41">
            <a:extLst>
              <a:ext uri="{FF2B5EF4-FFF2-40B4-BE49-F238E27FC236}">
                <a16:creationId xmlns:a16="http://schemas.microsoft.com/office/drawing/2014/main" id="{E196276D-6704-41B3-86BC-BADC0BBFE409}"/>
              </a:ext>
            </a:extLst>
          </p:cNvPr>
          <p:cNvCxnSpPr>
            <a:endCxn id="31" idx="2"/>
          </p:cNvCxnSpPr>
          <p:nvPr/>
        </p:nvCxnSpPr>
        <p:spPr>
          <a:xfrm flipV="1">
            <a:off x="7760208" y="3997150"/>
            <a:ext cx="741426" cy="1416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cteur droit avec flèche 42">
            <a:extLst>
              <a:ext uri="{FF2B5EF4-FFF2-40B4-BE49-F238E27FC236}">
                <a16:creationId xmlns:a16="http://schemas.microsoft.com/office/drawing/2014/main" id="{D6871B34-D206-4C9D-8D8B-600117F99933}"/>
              </a:ext>
            </a:extLst>
          </p:cNvPr>
          <p:cNvCxnSpPr>
            <a:endCxn id="30" idx="2"/>
          </p:cNvCxnSpPr>
          <p:nvPr/>
        </p:nvCxnSpPr>
        <p:spPr>
          <a:xfrm flipH="1" flipV="1">
            <a:off x="3239263" y="3979720"/>
            <a:ext cx="5837681" cy="1434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415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up)">
                                      <p:cBhvr>
                                        <p:cTn id="24" dur="500"/>
                                        <p:tgtEl>
                                          <p:spTgt spid="32"/>
                                        </p:tgtEl>
                                      </p:cBhvr>
                                    </p:animEffect>
                                  </p:childTnLst>
                                </p:cTn>
                              </p:par>
                              <p:par>
                                <p:cTn id="25" presetID="22" presetClass="entr" presetSubtype="1"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up)">
                                      <p:cBhvr>
                                        <p:cTn id="27" dur="500"/>
                                        <p:tgtEl>
                                          <p:spTgt spid="33"/>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wipe(up)">
                                      <p:cBhvr>
                                        <p:cTn id="36" dur="500"/>
                                        <p:tgtEl>
                                          <p:spTgt spid="36"/>
                                        </p:tgtEl>
                                      </p:cBhvr>
                                    </p:animEffect>
                                  </p:childTnLst>
                                </p:cTn>
                              </p:par>
                              <p:par>
                                <p:cTn id="37" presetID="22" presetClass="entr" presetSubtype="1"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wipe(up)">
                                      <p:cBhvr>
                                        <p:cTn id="39" dur="500"/>
                                        <p:tgtEl>
                                          <p:spTgt spid="38"/>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fade">
                                      <p:cBhvr>
                                        <p:cTn id="48" dur="500"/>
                                        <p:tgtEl>
                                          <p:spTgt spid="40"/>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500"/>
                                        <p:tgtEl>
                                          <p:spTgt spid="4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wipe(down)">
                                      <p:cBhvr>
                                        <p:cTn id="57" dur="500"/>
                                        <p:tgtEl>
                                          <p:spTgt spid="43"/>
                                        </p:tgtEl>
                                      </p:cBhvr>
                                    </p:animEffect>
                                  </p:childTnLst>
                                </p:cTn>
                              </p:par>
                              <p:par>
                                <p:cTn id="58" presetID="22" presetClass="entr" presetSubtype="4" fill="hold" nodeType="with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wipe(down)">
                                      <p:cBhvr>
                                        <p:cTn id="6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 name="Rectangle 6">
            <a:extLst>
              <a:ext uri="{FF2B5EF4-FFF2-40B4-BE49-F238E27FC236}">
                <a16:creationId xmlns:a16="http://schemas.microsoft.com/office/drawing/2014/main" id="{879EECFE-814E-4B68-96A7-86A795BD2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AF180F00-B4B2-4196-BB1C-ECD21B03F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6B4329E-F222-4E7E-AACE-10F679A711D2}"/>
              </a:ext>
            </a:extLst>
          </p:cNvPr>
          <p:cNvSpPr>
            <a:spLocks noGrp="1"/>
          </p:cNvSpPr>
          <p:nvPr>
            <p:ph type="title"/>
          </p:nvPr>
        </p:nvSpPr>
        <p:spPr>
          <a:xfrm>
            <a:off x="1020064" y="853292"/>
            <a:ext cx="8764015" cy="810541"/>
          </a:xfrm>
        </p:spPr>
        <p:txBody>
          <a:bodyPr vert="horz" lIns="91440" tIns="45720" rIns="91440" bIns="45720" rtlCol="0" anchor="ctr">
            <a:normAutofit/>
          </a:bodyPr>
          <a:lstStyle/>
          <a:p>
            <a:pPr algn="r"/>
            <a:r>
              <a:rPr lang="en-US" sz="4800" kern="1200" dirty="0">
                <a:solidFill>
                  <a:schemeClr val="tx1"/>
                </a:solidFill>
                <a:latin typeface="+mj-lt"/>
                <a:ea typeface="+mj-ea"/>
                <a:cs typeface="+mj-cs"/>
              </a:rPr>
              <a:t>Echelle du </a:t>
            </a:r>
            <a:r>
              <a:rPr lang="en-US" sz="4800" kern="1200" dirty="0" err="1">
                <a:solidFill>
                  <a:schemeClr val="tx1"/>
                </a:solidFill>
                <a:latin typeface="+mj-lt"/>
                <a:ea typeface="+mj-ea"/>
                <a:cs typeface="+mj-cs"/>
              </a:rPr>
              <a:t>niveau</a:t>
            </a:r>
            <a:r>
              <a:rPr lang="en-US" sz="4800" kern="1200" dirty="0">
                <a:solidFill>
                  <a:schemeClr val="tx1"/>
                </a:solidFill>
                <a:latin typeface="+mj-lt"/>
                <a:ea typeface="+mj-ea"/>
                <a:cs typeface="+mj-cs"/>
              </a:rPr>
              <a:t> du </a:t>
            </a:r>
            <a:r>
              <a:rPr lang="en-US" sz="4800" kern="1200" dirty="0" err="1">
                <a:solidFill>
                  <a:schemeClr val="tx1"/>
                </a:solidFill>
                <a:latin typeface="+mj-lt"/>
                <a:ea typeface="+mj-ea"/>
                <a:cs typeface="+mj-cs"/>
              </a:rPr>
              <a:t>risque</a:t>
            </a:r>
            <a:endParaRPr lang="en-US" sz="4800" kern="1200" dirty="0">
              <a:solidFill>
                <a:schemeClr val="tx1"/>
              </a:solidFill>
              <a:latin typeface="+mj-lt"/>
              <a:ea typeface="+mj-ea"/>
              <a:cs typeface="+mj-cs"/>
            </a:endParaRPr>
          </a:p>
        </p:txBody>
      </p:sp>
      <p:cxnSp>
        <p:nvCxnSpPr>
          <p:cNvPr id="13" name="Straight Connector 12">
            <a:extLst>
              <a:ext uri="{FF2B5EF4-FFF2-40B4-BE49-F238E27FC236}">
                <a16:creationId xmlns:a16="http://schemas.microsoft.com/office/drawing/2014/main" id="{BDF0D3DE-EC74-4C9F-AFA1-DC5CE5236B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650DD23-3518-486E-98DC-CDEE934349A1}"/>
              </a:ext>
            </a:extLst>
          </p:cNvPr>
          <p:cNvSpPr/>
          <p:nvPr/>
        </p:nvSpPr>
        <p:spPr>
          <a:xfrm>
            <a:off x="2919482" y="4709368"/>
            <a:ext cx="1916206" cy="691020"/>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Faible</a:t>
            </a:r>
            <a:endParaRPr lang="fr-BE" dirty="0"/>
          </a:p>
        </p:txBody>
      </p:sp>
      <p:sp>
        <p:nvSpPr>
          <p:cNvPr id="20" name="Rectangle 19">
            <a:extLst>
              <a:ext uri="{FF2B5EF4-FFF2-40B4-BE49-F238E27FC236}">
                <a16:creationId xmlns:a16="http://schemas.microsoft.com/office/drawing/2014/main" id="{1FF6AA64-C385-4B8A-BE3A-96B550BAB43F}"/>
              </a:ext>
            </a:extLst>
          </p:cNvPr>
          <p:cNvSpPr/>
          <p:nvPr/>
        </p:nvSpPr>
        <p:spPr>
          <a:xfrm>
            <a:off x="2919482" y="3817932"/>
            <a:ext cx="1916206" cy="739036"/>
          </a:xfrm>
          <a:prstGeom prst="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Moyen</a:t>
            </a:r>
            <a:endParaRPr lang="fr-BE" dirty="0"/>
          </a:p>
        </p:txBody>
      </p:sp>
      <p:sp>
        <p:nvSpPr>
          <p:cNvPr id="21" name="Rectangle 20">
            <a:extLst>
              <a:ext uri="{FF2B5EF4-FFF2-40B4-BE49-F238E27FC236}">
                <a16:creationId xmlns:a16="http://schemas.microsoft.com/office/drawing/2014/main" id="{D8231081-6B24-45E3-904C-95C2BE34207C}"/>
              </a:ext>
            </a:extLst>
          </p:cNvPr>
          <p:cNvSpPr/>
          <p:nvPr/>
        </p:nvSpPr>
        <p:spPr>
          <a:xfrm>
            <a:off x="2919482" y="2926496"/>
            <a:ext cx="1916206" cy="739036"/>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Elevé</a:t>
            </a:r>
            <a:endParaRPr lang="fr-BE" dirty="0"/>
          </a:p>
        </p:txBody>
      </p:sp>
      <p:sp>
        <p:nvSpPr>
          <p:cNvPr id="22" name="Rectangle 21">
            <a:extLst>
              <a:ext uri="{FF2B5EF4-FFF2-40B4-BE49-F238E27FC236}">
                <a16:creationId xmlns:a16="http://schemas.microsoft.com/office/drawing/2014/main" id="{D6D64158-7F37-4FE6-AF0C-9F02859781CA}"/>
              </a:ext>
            </a:extLst>
          </p:cNvPr>
          <p:cNvSpPr/>
          <p:nvPr/>
        </p:nvSpPr>
        <p:spPr>
          <a:xfrm>
            <a:off x="2919482" y="2455511"/>
            <a:ext cx="1916207" cy="289361"/>
          </a:xfrm>
          <a:prstGeom prst="rect">
            <a:avLst/>
          </a:prstGeom>
          <a:solidFill>
            <a:srgbClr val="00206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fr-FR" dirty="0"/>
              <a:t>Niveau du risque</a:t>
            </a:r>
            <a:endParaRPr lang="fr-BE" dirty="0"/>
          </a:p>
        </p:txBody>
      </p:sp>
      <p:sp>
        <p:nvSpPr>
          <p:cNvPr id="23" name="Rectangle 22">
            <a:extLst>
              <a:ext uri="{FF2B5EF4-FFF2-40B4-BE49-F238E27FC236}">
                <a16:creationId xmlns:a16="http://schemas.microsoft.com/office/drawing/2014/main" id="{85DBE0BB-BB51-4045-9EB9-9BFC0BFAF09B}"/>
              </a:ext>
            </a:extLst>
          </p:cNvPr>
          <p:cNvSpPr/>
          <p:nvPr/>
        </p:nvSpPr>
        <p:spPr>
          <a:xfrm>
            <a:off x="5629405" y="4709368"/>
            <a:ext cx="3517894" cy="691020"/>
          </a:xfrm>
          <a:prstGeom prst="rect">
            <a:avLst/>
          </a:prstGeom>
          <a:solidFill>
            <a:schemeClr val="tx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Acceptable en l’état</a:t>
            </a:r>
            <a:endParaRPr lang="fr-BE" dirty="0"/>
          </a:p>
        </p:txBody>
      </p:sp>
      <p:sp>
        <p:nvSpPr>
          <p:cNvPr id="24" name="Rectangle 23">
            <a:extLst>
              <a:ext uri="{FF2B5EF4-FFF2-40B4-BE49-F238E27FC236}">
                <a16:creationId xmlns:a16="http://schemas.microsoft.com/office/drawing/2014/main" id="{CFB7429A-7E1D-44D8-A52A-A763B2DF6F8F}"/>
              </a:ext>
            </a:extLst>
          </p:cNvPr>
          <p:cNvSpPr/>
          <p:nvPr/>
        </p:nvSpPr>
        <p:spPr>
          <a:xfrm>
            <a:off x="5629405" y="3817932"/>
            <a:ext cx="3517894" cy="739036"/>
          </a:xfrm>
          <a:prstGeom prst="rect">
            <a:avLst/>
          </a:prstGeom>
          <a:solidFill>
            <a:schemeClr val="tx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Tolérable sous contrôle</a:t>
            </a:r>
            <a:endParaRPr lang="fr-BE" dirty="0"/>
          </a:p>
        </p:txBody>
      </p:sp>
      <p:sp>
        <p:nvSpPr>
          <p:cNvPr id="25" name="Rectangle 24">
            <a:extLst>
              <a:ext uri="{FF2B5EF4-FFF2-40B4-BE49-F238E27FC236}">
                <a16:creationId xmlns:a16="http://schemas.microsoft.com/office/drawing/2014/main" id="{D9222F83-04F5-4CC9-BBF1-C2DADA6579D0}"/>
              </a:ext>
            </a:extLst>
          </p:cNvPr>
          <p:cNvSpPr/>
          <p:nvPr/>
        </p:nvSpPr>
        <p:spPr>
          <a:xfrm>
            <a:off x="5629405" y="2926496"/>
            <a:ext cx="3517894" cy="739036"/>
          </a:xfrm>
          <a:prstGeom prst="rect">
            <a:avLst/>
          </a:prstGeom>
          <a:solidFill>
            <a:schemeClr val="tx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Inacceptable</a:t>
            </a:r>
            <a:endParaRPr lang="fr-BE" dirty="0"/>
          </a:p>
        </p:txBody>
      </p:sp>
      <p:sp>
        <p:nvSpPr>
          <p:cNvPr id="26" name="Rectangle 25">
            <a:extLst>
              <a:ext uri="{FF2B5EF4-FFF2-40B4-BE49-F238E27FC236}">
                <a16:creationId xmlns:a16="http://schemas.microsoft.com/office/drawing/2014/main" id="{927A3858-754B-4CFB-9EEA-C4A7D0B2C3F9}"/>
              </a:ext>
            </a:extLst>
          </p:cNvPr>
          <p:cNvSpPr/>
          <p:nvPr/>
        </p:nvSpPr>
        <p:spPr>
          <a:xfrm>
            <a:off x="5629405" y="2409990"/>
            <a:ext cx="3517894" cy="289361"/>
          </a:xfrm>
          <a:prstGeom prst="rect">
            <a:avLst/>
          </a:prstGeom>
          <a:solidFill>
            <a:srgbClr val="00206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fr-FR" dirty="0"/>
              <a:t>Acceptabilité du risque</a:t>
            </a:r>
            <a:endParaRPr lang="fr-BE" dirty="0"/>
          </a:p>
        </p:txBody>
      </p:sp>
    </p:spTree>
    <p:extLst>
      <p:ext uri="{BB962C8B-B14F-4D97-AF65-F5344CB8AC3E}">
        <p14:creationId xmlns:p14="http://schemas.microsoft.com/office/powerpoint/2010/main" val="812267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3" grpId="0" animBg="1"/>
      <p:bldP spid="24" grpId="0" animBg="1"/>
      <p:bldP spid="2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6">
            <a:extLst>
              <a:ext uri="{FF2B5EF4-FFF2-40B4-BE49-F238E27FC236}">
                <a16:creationId xmlns:a16="http://schemas.microsoft.com/office/drawing/2014/main" id="{879EECFE-814E-4B68-96A7-86A795BD2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8">
            <a:extLst>
              <a:ext uri="{FF2B5EF4-FFF2-40B4-BE49-F238E27FC236}">
                <a16:creationId xmlns:a16="http://schemas.microsoft.com/office/drawing/2014/main" id="{06F847C8-7801-44D8-8CCA-CDBA7AD91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ight Triangle 10">
            <a:extLst>
              <a:ext uri="{FF2B5EF4-FFF2-40B4-BE49-F238E27FC236}">
                <a16:creationId xmlns:a16="http://schemas.microsoft.com/office/drawing/2014/main" id="{AF180F00-B4B2-4196-BB1C-ECD21B03F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12">
            <a:extLst>
              <a:ext uri="{FF2B5EF4-FFF2-40B4-BE49-F238E27FC236}">
                <a16:creationId xmlns:a16="http://schemas.microsoft.com/office/drawing/2014/main" id="{6E600F8C-C8F3-420C-9D3B-E1FBE7BAE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A0815F4-F7AA-4847-9516-F1251E52186B}"/>
              </a:ext>
            </a:extLst>
          </p:cNvPr>
          <p:cNvSpPr>
            <a:spLocks noGrp="1"/>
          </p:cNvSpPr>
          <p:nvPr>
            <p:ph type="title"/>
          </p:nvPr>
        </p:nvSpPr>
        <p:spPr>
          <a:xfrm>
            <a:off x="-544456" y="564271"/>
            <a:ext cx="10536803" cy="1048777"/>
          </a:xfrm>
        </p:spPr>
        <p:txBody>
          <a:bodyPr vert="horz" lIns="91440" tIns="45720" rIns="91440" bIns="45720" rtlCol="0" anchor="ctr">
            <a:normAutofit/>
          </a:bodyPr>
          <a:lstStyle/>
          <a:p>
            <a:pPr algn="r"/>
            <a:r>
              <a:rPr lang="en-US" sz="4800" kern="1200" dirty="0" err="1">
                <a:solidFill>
                  <a:schemeClr val="tx1"/>
                </a:solidFill>
                <a:latin typeface="+mj-lt"/>
                <a:ea typeface="+mj-ea"/>
                <a:cs typeface="+mj-cs"/>
              </a:rPr>
              <a:t>Matrice</a:t>
            </a:r>
            <a:r>
              <a:rPr lang="en-US" sz="4800" kern="1200" dirty="0">
                <a:solidFill>
                  <a:schemeClr val="tx1"/>
                </a:solidFill>
                <a:latin typeface="+mj-lt"/>
                <a:ea typeface="+mj-ea"/>
                <a:cs typeface="+mj-cs"/>
              </a:rPr>
              <a:t> du </a:t>
            </a:r>
            <a:r>
              <a:rPr lang="en-US" sz="4800" kern="1200" dirty="0" err="1">
                <a:solidFill>
                  <a:schemeClr val="tx1"/>
                </a:solidFill>
                <a:latin typeface="+mj-lt"/>
                <a:ea typeface="+mj-ea"/>
                <a:cs typeface="+mj-cs"/>
              </a:rPr>
              <a:t>niveau</a:t>
            </a:r>
            <a:r>
              <a:rPr lang="en-US" sz="4800" kern="1200" dirty="0">
                <a:solidFill>
                  <a:schemeClr val="tx1"/>
                </a:solidFill>
                <a:latin typeface="+mj-lt"/>
                <a:ea typeface="+mj-ea"/>
                <a:cs typeface="+mj-cs"/>
              </a:rPr>
              <a:t> de </a:t>
            </a:r>
            <a:r>
              <a:rPr lang="en-US" sz="4800" kern="1200" dirty="0" err="1">
                <a:solidFill>
                  <a:schemeClr val="tx1"/>
                </a:solidFill>
                <a:latin typeface="+mj-lt"/>
                <a:ea typeface="+mj-ea"/>
                <a:cs typeface="+mj-cs"/>
              </a:rPr>
              <a:t>risque</a:t>
            </a:r>
            <a:endParaRPr lang="en-US" sz="4800" kern="1200" dirty="0">
              <a:solidFill>
                <a:schemeClr val="tx1"/>
              </a:solidFill>
              <a:latin typeface="+mj-lt"/>
              <a:ea typeface="+mj-ea"/>
              <a:cs typeface="+mj-cs"/>
            </a:endParaRPr>
          </a:p>
        </p:txBody>
      </p:sp>
      <p:cxnSp>
        <p:nvCxnSpPr>
          <p:cNvPr id="30" name="Straight Connector 14">
            <a:extLst>
              <a:ext uri="{FF2B5EF4-FFF2-40B4-BE49-F238E27FC236}">
                <a16:creationId xmlns:a16="http://schemas.microsoft.com/office/drawing/2014/main" id="{7AA55BF2-380C-4942-8AB1-55A6A52A35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aphicFrame>
        <p:nvGraphicFramePr>
          <p:cNvPr id="25" name="Tableau 4">
            <a:extLst>
              <a:ext uri="{FF2B5EF4-FFF2-40B4-BE49-F238E27FC236}">
                <a16:creationId xmlns:a16="http://schemas.microsoft.com/office/drawing/2014/main" id="{A4103939-93E0-456B-AEF1-CD1922100891}"/>
              </a:ext>
            </a:extLst>
          </p:cNvPr>
          <p:cNvGraphicFramePr>
            <a:graphicFrameLocks noGrp="1"/>
          </p:cNvGraphicFramePr>
          <p:nvPr>
            <p:extLst>
              <p:ext uri="{D42A27DB-BD31-4B8C-83A1-F6EECF244321}">
                <p14:modId xmlns:p14="http://schemas.microsoft.com/office/powerpoint/2010/main" val="1673834210"/>
              </p:ext>
            </p:extLst>
          </p:nvPr>
        </p:nvGraphicFramePr>
        <p:xfrm>
          <a:off x="4128320" y="2147145"/>
          <a:ext cx="4124960" cy="2377444"/>
        </p:xfrm>
        <a:graphic>
          <a:graphicData uri="http://schemas.openxmlformats.org/drawingml/2006/table">
            <a:tbl>
              <a:tblPr firstRow="1" bandRow="1">
                <a:tableStyleId>{5940675A-B579-460E-94D1-54222C63F5DA}</a:tableStyleId>
              </a:tblPr>
              <a:tblGrid>
                <a:gridCol w="1031240">
                  <a:extLst>
                    <a:ext uri="{9D8B030D-6E8A-4147-A177-3AD203B41FA5}">
                      <a16:colId xmlns:a16="http://schemas.microsoft.com/office/drawing/2014/main" val="997802612"/>
                    </a:ext>
                  </a:extLst>
                </a:gridCol>
                <a:gridCol w="1031240">
                  <a:extLst>
                    <a:ext uri="{9D8B030D-6E8A-4147-A177-3AD203B41FA5}">
                      <a16:colId xmlns:a16="http://schemas.microsoft.com/office/drawing/2014/main" val="142419559"/>
                    </a:ext>
                  </a:extLst>
                </a:gridCol>
                <a:gridCol w="1031240">
                  <a:extLst>
                    <a:ext uri="{9D8B030D-6E8A-4147-A177-3AD203B41FA5}">
                      <a16:colId xmlns:a16="http://schemas.microsoft.com/office/drawing/2014/main" val="3951493406"/>
                    </a:ext>
                  </a:extLst>
                </a:gridCol>
                <a:gridCol w="1031240">
                  <a:extLst>
                    <a:ext uri="{9D8B030D-6E8A-4147-A177-3AD203B41FA5}">
                      <a16:colId xmlns:a16="http://schemas.microsoft.com/office/drawing/2014/main" val="840930596"/>
                    </a:ext>
                  </a:extLst>
                </a:gridCol>
              </a:tblGrid>
              <a:tr h="594361">
                <a:tc>
                  <a:txBody>
                    <a:bodyPr/>
                    <a:lstStyle/>
                    <a:p>
                      <a:pPr algn="ctr"/>
                      <a:endParaRPr lang="fr-BE" dirty="0">
                        <a:solidFill>
                          <a:schemeClr val="bg1"/>
                        </a:solidFill>
                      </a:endParaRPr>
                    </a:p>
                  </a:txBody>
                  <a:tcPr anchor="ctr">
                    <a:solidFill>
                      <a:srgbClr val="FFC000"/>
                    </a:solidFill>
                  </a:tcPr>
                </a:tc>
                <a:tc>
                  <a:txBody>
                    <a:bodyPr/>
                    <a:lstStyle/>
                    <a:p>
                      <a:pPr algn="ctr"/>
                      <a:endParaRPr lang="fr-BE" dirty="0">
                        <a:solidFill>
                          <a:schemeClr val="bg1"/>
                        </a:solidFill>
                      </a:endParaRPr>
                    </a:p>
                  </a:txBody>
                  <a:tcPr anchor="ctr">
                    <a:solidFill>
                      <a:srgbClr val="FFC000"/>
                    </a:solidFill>
                  </a:tcPr>
                </a:tc>
                <a:tc>
                  <a:txBody>
                    <a:bodyPr/>
                    <a:lstStyle/>
                    <a:p>
                      <a:pPr algn="ctr"/>
                      <a:endParaRPr lang="fr-BE" dirty="0">
                        <a:solidFill>
                          <a:schemeClr val="bg1"/>
                        </a:solidFill>
                      </a:endParaRPr>
                    </a:p>
                  </a:txBody>
                  <a:tcPr anchor="ctr">
                    <a:solidFill>
                      <a:srgbClr val="FF0000"/>
                    </a:solidFill>
                  </a:tcPr>
                </a:tc>
                <a:tc>
                  <a:txBody>
                    <a:bodyPr/>
                    <a:lstStyle/>
                    <a:p>
                      <a:pPr algn="ctr"/>
                      <a:endParaRPr lang="fr-BE" dirty="0">
                        <a:solidFill>
                          <a:schemeClr val="bg1"/>
                        </a:solidFill>
                      </a:endParaRPr>
                    </a:p>
                  </a:txBody>
                  <a:tcPr anchor="ctr">
                    <a:solidFill>
                      <a:srgbClr val="FF0000"/>
                    </a:solidFill>
                  </a:tcPr>
                </a:tc>
                <a:extLst>
                  <a:ext uri="{0D108BD9-81ED-4DB2-BD59-A6C34878D82A}">
                    <a16:rowId xmlns:a16="http://schemas.microsoft.com/office/drawing/2014/main" val="1537504223"/>
                  </a:ext>
                </a:extLst>
              </a:tr>
              <a:tr h="594361">
                <a:tc>
                  <a:txBody>
                    <a:bodyPr/>
                    <a:lstStyle/>
                    <a:p>
                      <a:pPr algn="ctr"/>
                      <a:endParaRPr lang="fr-BE" dirty="0">
                        <a:solidFill>
                          <a:schemeClr val="bg1"/>
                        </a:solidFill>
                      </a:endParaRPr>
                    </a:p>
                  </a:txBody>
                  <a:tcPr anchor="ctr">
                    <a:solidFill>
                      <a:srgbClr val="92D050"/>
                    </a:solidFill>
                  </a:tcPr>
                </a:tc>
                <a:tc>
                  <a:txBody>
                    <a:bodyPr/>
                    <a:lstStyle/>
                    <a:p>
                      <a:pPr algn="ctr"/>
                      <a:endParaRPr lang="fr-BE" dirty="0">
                        <a:solidFill>
                          <a:schemeClr val="bg1"/>
                        </a:solidFill>
                      </a:endParaRPr>
                    </a:p>
                  </a:txBody>
                  <a:tcPr anchor="ctr">
                    <a:solidFill>
                      <a:srgbClr val="FFC000"/>
                    </a:solidFill>
                  </a:tcPr>
                </a:tc>
                <a:tc>
                  <a:txBody>
                    <a:bodyPr/>
                    <a:lstStyle/>
                    <a:p>
                      <a:pPr algn="ctr"/>
                      <a:endParaRPr lang="fr-BE" dirty="0">
                        <a:solidFill>
                          <a:schemeClr val="bg1"/>
                        </a:solidFill>
                      </a:endParaRPr>
                    </a:p>
                  </a:txBody>
                  <a:tcPr anchor="ctr">
                    <a:solidFill>
                      <a:srgbClr val="FF0000"/>
                    </a:solidFill>
                  </a:tcPr>
                </a:tc>
                <a:tc>
                  <a:txBody>
                    <a:bodyPr/>
                    <a:lstStyle/>
                    <a:p>
                      <a:pPr algn="ctr"/>
                      <a:endParaRPr lang="fr-BE" dirty="0">
                        <a:solidFill>
                          <a:schemeClr val="bg1"/>
                        </a:solidFill>
                      </a:endParaRPr>
                    </a:p>
                  </a:txBody>
                  <a:tcPr anchor="ctr">
                    <a:solidFill>
                      <a:srgbClr val="FF0000"/>
                    </a:solidFill>
                  </a:tcPr>
                </a:tc>
                <a:extLst>
                  <a:ext uri="{0D108BD9-81ED-4DB2-BD59-A6C34878D82A}">
                    <a16:rowId xmlns:a16="http://schemas.microsoft.com/office/drawing/2014/main" val="4270975124"/>
                  </a:ext>
                </a:extLst>
              </a:tr>
              <a:tr h="594361">
                <a:tc>
                  <a:txBody>
                    <a:bodyPr/>
                    <a:lstStyle/>
                    <a:p>
                      <a:pPr algn="ctr"/>
                      <a:endParaRPr lang="fr-BE" dirty="0">
                        <a:solidFill>
                          <a:schemeClr val="bg1"/>
                        </a:solidFill>
                      </a:endParaRPr>
                    </a:p>
                  </a:txBody>
                  <a:tcPr anchor="ctr">
                    <a:solidFill>
                      <a:srgbClr val="92D050"/>
                    </a:solidFill>
                  </a:tcPr>
                </a:tc>
                <a:tc>
                  <a:txBody>
                    <a:bodyPr/>
                    <a:lstStyle/>
                    <a:p>
                      <a:pPr algn="ctr"/>
                      <a:endParaRPr lang="fr-BE" dirty="0">
                        <a:solidFill>
                          <a:schemeClr val="bg1"/>
                        </a:solidFill>
                      </a:endParaRPr>
                    </a:p>
                  </a:txBody>
                  <a:tcPr anchor="ctr">
                    <a:solidFill>
                      <a:srgbClr val="92D050"/>
                    </a:solidFill>
                  </a:tcPr>
                </a:tc>
                <a:tc>
                  <a:txBody>
                    <a:bodyPr/>
                    <a:lstStyle/>
                    <a:p>
                      <a:pPr algn="ctr"/>
                      <a:endParaRPr lang="fr-BE" dirty="0">
                        <a:solidFill>
                          <a:schemeClr val="bg1"/>
                        </a:solidFill>
                      </a:endParaRPr>
                    </a:p>
                  </a:txBody>
                  <a:tcPr anchor="ctr">
                    <a:solidFill>
                      <a:srgbClr val="FFC000"/>
                    </a:solidFill>
                  </a:tcPr>
                </a:tc>
                <a:tc>
                  <a:txBody>
                    <a:bodyPr/>
                    <a:lstStyle/>
                    <a:p>
                      <a:pPr algn="ctr"/>
                      <a:endParaRPr lang="fr-BE" dirty="0">
                        <a:solidFill>
                          <a:schemeClr val="bg1"/>
                        </a:solidFill>
                      </a:endParaRPr>
                    </a:p>
                  </a:txBody>
                  <a:tcPr anchor="ctr">
                    <a:solidFill>
                      <a:srgbClr val="FF0000"/>
                    </a:solidFill>
                  </a:tcPr>
                </a:tc>
                <a:extLst>
                  <a:ext uri="{0D108BD9-81ED-4DB2-BD59-A6C34878D82A}">
                    <a16:rowId xmlns:a16="http://schemas.microsoft.com/office/drawing/2014/main" val="572357844"/>
                  </a:ext>
                </a:extLst>
              </a:tr>
              <a:tr h="594361">
                <a:tc>
                  <a:txBody>
                    <a:bodyPr/>
                    <a:lstStyle/>
                    <a:p>
                      <a:pPr algn="ctr"/>
                      <a:endParaRPr lang="fr-BE" dirty="0">
                        <a:solidFill>
                          <a:schemeClr val="bg1"/>
                        </a:solidFill>
                      </a:endParaRPr>
                    </a:p>
                  </a:txBody>
                  <a:tcPr anchor="ctr">
                    <a:solidFill>
                      <a:srgbClr val="92D050"/>
                    </a:solidFill>
                  </a:tcPr>
                </a:tc>
                <a:tc>
                  <a:txBody>
                    <a:bodyPr/>
                    <a:lstStyle/>
                    <a:p>
                      <a:pPr algn="ctr"/>
                      <a:endParaRPr lang="fr-BE" dirty="0">
                        <a:solidFill>
                          <a:schemeClr val="bg1"/>
                        </a:solidFill>
                      </a:endParaRPr>
                    </a:p>
                  </a:txBody>
                  <a:tcPr anchor="ctr">
                    <a:solidFill>
                      <a:srgbClr val="92D050"/>
                    </a:solidFill>
                  </a:tcPr>
                </a:tc>
                <a:tc>
                  <a:txBody>
                    <a:bodyPr/>
                    <a:lstStyle/>
                    <a:p>
                      <a:pPr algn="ctr"/>
                      <a:endParaRPr lang="fr-BE" dirty="0">
                        <a:solidFill>
                          <a:schemeClr val="bg1"/>
                        </a:solidFill>
                      </a:endParaRPr>
                    </a:p>
                  </a:txBody>
                  <a:tcPr anchor="ctr">
                    <a:solidFill>
                      <a:srgbClr val="FFC000"/>
                    </a:solidFill>
                  </a:tcPr>
                </a:tc>
                <a:tc>
                  <a:txBody>
                    <a:bodyPr/>
                    <a:lstStyle/>
                    <a:p>
                      <a:pPr algn="ctr"/>
                      <a:endParaRPr lang="fr-BE" dirty="0">
                        <a:solidFill>
                          <a:schemeClr val="bg1"/>
                        </a:solidFill>
                      </a:endParaRPr>
                    </a:p>
                  </a:txBody>
                  <a:tcPr anchor="ctr">
                    <a:solidFill>
                      <a:srgbClr val="FFC000"/>
                    </a:solidFill>
                  </a:tcPr>
                </a:tc>
                <a:extLst>
                  <a:ext uri="{0D108BD9-81ED-4DB2-BD59-A6C34878D82A}">
                    <a16:rowId xmlns:a16="http://schemas.microsoft.com/office/drawing/2014/main" val="2293396700"/>
                  </a:ext>
                </a:extLst>
              </a:tr>
            </a:tbl>
          </a:graphicData>
        </a:graphic>
      </p:graphicFrame>
      <p:graphicFrame>
        <p:nvGraphicFramePr>
          <p:cNvPr id="31" name="Tableau 5">
            <a:extLst>
              <a:ext uri="{FF2B5EF4-FFF2-40B4-BE49-F238E27FC236}">
                <a16:creationId xmlns:a16="http://schemas.microsoft.com/office/drawing/2014/main" id="{87B003DE-8F89-4998-935A-45E84AAEBB89}"/>
              </a:ext>
            </a:extLst>
          </p:cNvPr>
          <p:cNvGraphicFramePr>
            <a:graphicFrameLocks noGrp="1"/>
          </p:cNvGraphicFramePr>
          <p:nvPr>
            <p:extLst>
              <p:ext uri="{D42A27DB-BD31-4B8C-83A1-F6EECF244321}">
                <p14:modId xmlns:p14="http://schemas.microsoft.com/office/powerpoint/2010/main" val="803424810"/>
              </p:ext>
            </p:extLst>
          </p:nvPr>
        </p:nvGraphicFramePr>
        <p:xfrm>
          <a:off x="3677216" y="2147145"/>
          <a:ext cx="323127" cy="2377444"/>
        </p:xfrm>
        <a:graphic>
          <a:graphicData uri="http://schemas.openxmlformats.org/drawingml/2006/table">
            <a:tbl>
              <a:tblPr firstRow="1" bandRow="1">
                <a:tableStyleId>{2D5ABB26-0587-4C30-8999-92F81FD0307C}</a:tableStyleId>
              </a:tblPr>
              <a:tblGrid>
                <a:gridCol w="323127">
                  <a:extLst>
                    <a:ext uri="{9D8B030D-6E8A-4147-A177-3AD203B41FA5}">
                      <a16:colId xmlns:a16="http://schemas.microsoft.com/office/drawing/2014/main" val="155909802"/>
                    </a:ext>
                  </a:extLst>
                </a:gridCol>
              </a:tblGrid>
              <a:tr h="594361">
                <a:tc>
                  <a:txBody>
                    <a:bodyPr/>
                    <a:lstStyle/>
                    <a:p>
                      <a:pPr algn="ctr"/>
                      <a:r>
                        <a:rPr lang="fr-FR" dirty="0"/>
                        <a:t>4</a:t>
                      </a:r>
                      <a:endParaRPr lang="fr-BE" dirty="0"/>
                    </a:p>
                  </a:txBody>
                  <a:tcPr anchor="ctr"/>
                </a:tc>
                <a:extLst>
                  <a:ext uri="{0D108BD9-81ED-4DB2-BD59-A6C34878D82A}">
                    <a16:rowId xmlns:a16="http://schemas.microsoft.com/office/drawing/2014/main" val="1207014667"/>
                  </a:ext>
                </a:extLst>
              </a:tr>
              <a:tr h="594361">
                <a:tc>
                  <a:txBody>
                    <a:bodyPr/>
                    <a:lstStyle/>
                    <a:p>
                      <a:pPr algn="ctr"/>
                      <a:r>
                        <a:rPr lang="fr-FR" dirty="0"/>
                        <a:t>3</a:t>
                      </a:r>
                      <a:endParaRPr lang="fr-BE" dirty="0"/>
                    </a:p>
                  </a:txBody>
                  <a:tcPr anchor="ctr"/>
                </a:tc>
                <a:extLst>
                  <a:ext uri="{0D108BD9-81ED-4DB2-BD59-A6C34878D82A}">
                    <a16:rowId xmlns:a16="http://schemas.microsoft.com/office/drawing/2014/main" val="3517859152"/>
                  </a:ext>
                </a:extLst>
              </a:tr>
              <a:tr h="594361">
                <a:tc>
                  <a:txBody>
                    <a:bodyPr/>
                    <a:lstStyle/>
                    <a:p>
                      <a:pPr algn="ctr"/>
                      <a:r>
                        <a:rPr lang="fr-FR" dirty="0"/>
                        <a:t>2</a:t>
                      </a:r>
                      <a:endParaRPr lang="fr-BE" dirty="0"/>
                    </a:p>
                  </a:txBody>
                  <a:tcPr anchor="ctr"/>
                </a:tc>
                <a:extLst>
                  <a:ext uri="{0D108BD9-81ED-4DB2-BD59-A6C34878D82A}">
                    <a16:rowId xmlns:a16="http://schemas.microsoft.com/office/drawing/2014/main" val="471762492"/>
                  </a:ext>
                </a:extLst>
              </a:tr>
              <a:tr h="594361">
                <a:tc>
                  <a:txBody>
                    <a:bodyPr/>
                    <a:lstStyle/>
                    <a:p>
                      <a:pPr algn="ctr"/>
                      <a:r>
                        <a:rPr lang="fr-FR" dirty="0"/>
                        <a:t>1</a:t>
                      </a:r>
                      <a:endParaRPr lang="fr-BE" dirty="0"/>
                    </a:p>
                  </a:txBody>
                  <a:tcPr anchor="ctr"/>
                </a:tc>
                <a:extLst>
                  <a:ext uri="{0D108BD9-81ED-4DB2-BD59-A6C34878D82A}">
                    <a16:rowId xmlns:a16="http://schemas.microsoft.com/office/drawing/2014/main" val="4236256032"/>
                  </a:ext>
                </a:extLst>
              </a:tr>
            </a:tbl>
          </a:graphicData>
        </a:graphic>
      </p:graphicFrame>
      <p:graphicFrame>
        <p:nvGraphicFramePr>
          <p:cNvPr id="32" name="Tableau 6">
            <a:extLst>
              <a:ext uri="{FF2B5EF4-FFF2-40B4-BE49-F238E27FC236}">
                <a16:creationId xmlns:a16="http://schemas.microsoft.com/office/drawing/2014/main" id="{D5CC6C63-7000-4BC0-8F06-90FE3BCC0FD8}"/>
              </a:ext>
            </a:extLst>
          </p:cNvPr>
          <p:cNvGraphicFramePr>
            <a:graphicFrameLocks noGrp="1"/>
          </p:cNvGraphicFramePr>
          <p:nvPr>
            <p:extLst>
              <p:ext uri="{D42A27DB-BD31-4B8C-83A1-F6EECF244321}">
                <p14:modId xmlns:p14="http://schemas.microsoft.com/office/powerpoint/2010/main" val="3347447581"/>
              </p:ext>
            </p:extLst>
          </p:nvPr>
        </p:nvGraphicFramePr>
        <p:xfrm>
          <a:off x="4128320" y="4529665"/>
          <a:ext cx="4124960" cy="365760"/>
        </p:xfrm>
        <a:graphic>
          <a:graphicData uri="http://schemas.openxmlformats.org/drawingml/2006/table">
            <a:tbl>
              <a:tblPr firstRow="1" bandRow="1">
                <a:tableStyleId>{2D5ABB26-0587-4C30-8999-92F81FD0307C}</a:tableStyleId>
              </a:tblPr>
              <a:tblGrid>
                <a:gridCol w="1031240">
                  <a:extLst>
                    <a:ext uri="{9D8B030D-6E8A-4147-A177-3AD203B41FA5}">
                      <a16:colId xmlns:a16="http://schemas.microsoft.com/office/drawing/2014/main" val="1107128074"/>
                    </a:ext>
                  </a:extLst>
                </a:gridCol>
                <a:gridCol w="1031240">
                  <a:extLst>
                    <a:ext uri="{9D8B030D-6E8A-4147-A177-3AD203B41FA5}">
                      <a16:colId xmlns:a16="http://schemas.microsoft.com/office/drawing/2014/main" val="4154832188"/>
                    </a:ext>
                  </a:extLst>
                </a:gridCol>
                <a:gridCol w="1031240">
                  <a:extLst>
                    <a:ext uri="{9D8B030D-6E8A-4147-A177-3AD203B41FA5}">
                      <a16:colId xmlns:a16="http://schemas.microsoft.com/office/drawing/2014/main" val="69502377"/>
                    </a:ext>
                  </a:extLst>
                </a:gridCol>
                <a:gridCol w="1031240">
                  <a:extLst>
                    <a:ext uri="{9D8B030D-6E8A-4147-A177-3AD203B41FA5}">
                      <a16:colId xmlns:a16="http://schemas.microsoft.com/office/drawing/2014/main" val="2928249360"/>
                    </a:ext>
                  </a:extLst>
                </a:gridCol>
              </a:tblGrid>
              <a:tr h="318407">
                <a:tc>
                  <a:txBody>
                    <a:bodyPr/>
                    <a:lstStyle/>
                    <a:p>
                      <a:pPr algn="ctr"/>
                      <a:r>
                        <a:rPr lang="fr-FR" dirty="0"/>
                        <a:t>1</a:t>
                      </a:r>
                      <a:endParaRPr lang="fr-BE" dirty="0"/>
                    </a:p>
                  </a:txBody>
                  <a:tcPr anchor="ctr"/>
                </a:tc>
                <a:tc>
                  <a:txBody>
                    <a:bodyPr/>
                    <a:lstStyle/>
                    <a:p>
                      <a:pPr algn="ctr"/>
                      <a:r>
                        <a:rPr lang="fr-FR" dirty="0"/>
                        <a:t>2</a:t>
                      </a:r>
                      <a:endParaRPr lang="fr-BE" dirty="0"/>
                    </a:p>
                  </a:txBody>
                  <a:tcPr anchor="ctr"/>
                </a:tc>
                <a:tc>
                  <a:txBody>
                    <a:bodyPr/>
                    <a:lstStyle/>
                    <a:p>
                      <a:pPr algn="ctr"/>
                      <a:r>
                        <a:rPr lang="fr-FR" dirty="0"/>
                        <a:t>3</a:t>
                      </a:r>
                      <a:endParaRPr lang="fr-BE" dirty="0"/>
                    </a:p>
                  </a:txBody>
                  <a:tcPr anchor="ctr"/>
                </a:tc>
                <a:tc>
                  <a:txBody>
                    <a:bodyPr/>
                    <a:lstStyle/>
                    <a:p>
                      <a:pPr algn="ctr"/>
                      <a:r>
                        <a:rPr lang="fr-FR" dirty="0"/>
                        <a:t>4</a:t>
                      </a:r>
                      <a:endParaRPr lang="fr-BE" dirty="0"/>
                    </a:p>
                  </a:txBody>
                  <a:tcPr anchor="ctr"/>
                </a:tc>
                <a:extLst>
                  <a:ext uri="{0D108BD9-81ED-4DB2-BD59-A6C34878D82A}">
                    <a16:rowId xmlns:a16="http://schemas.microsoft.com/office/drawing/2014/main" val="2775561918"/>
                  </a:ext>
                </a:extLst>
              </a:tr>
            </a:tbl>
          </a:graphicData>
        </a:graphic>
      </p:graphicFrame>
      <p:sp>
        <p:nvSpPr>
          <p:cNvPr id="33" name="ZoneTexte 32">
            <a:extLst>
              <a:ext uri="{FF2B5EF4-FFF2-40B4-BE49-F238E27FC236}">
                <a16:creationId xmlns:a16="http://schemas.microsoft.com/office/drawing/2014/main" id="{E257AFC8-4B66-4624-83F0-1C8B45CBB8BA}"/>
              </a:ext>
            </a:extLst>
          </p:cNvPr>
          <p:cNvSpPr txBox="1"/>
          <p:nvPr/>
        </p:nvSpPr>
        <p:spPr>
          <a:xfrm>
            <a:off x="3570536" y="1772737"/>
            <a:ext cx="1115567" cy="369332"/>
          </a:xfrm>
          <a:prstGeom prst="rect">
            <a:avLst/>
          </a:prstGeom>
          <a:noFill/>
        </p:spPr>
        <p:txBody>
          <a:bodyPr wrap="square" rtlCol="0">
            <a:spAutoFit/>
          </a:bodyPr>
          <a:lstStyle/>
          <a:p>
            <a:r>
              <a:rPr lang="fr-FR" dirty="0"/>
              <a:t>Gravité</a:t>
            </a:r>
            <a:endParaRPr lang="fr-BE" dirty="0"/>
          </a:p>
        </p:txBody>
      </p:sp>
      <p:sp>
        <p:nvSpPr>
          <p:cNvPr id="34" name="ZoneTexte 33">
            <a:extLst>
              <a:ext uri="{FF2B5EF4-FFF2-40B4-BE49-F238E27FC236}">
                <a16:creationId xmlns:a16="http://schemas.microsoft.com/office/drawing/2014/main" id="{E57BBA5D-8712-47A2-909F-4B817051DB56}"/>
              </a:ext>
            </a:extLst>
          </p:cNvPr>
          <p:cNvSpPr txBox="1"/>
          <p:nvPr/>
        </p:nvSpPr>
        <p:spPr>
          <a:xfrm>
            <a:off x="8021634" y="4524589"/>
            <a:ext cx="1682495" cy="369332"/>
          </a:xfrm>
          <a:prstGeom prst="rect">
            <a:avLst/>
          </a:prstGeom>
          <a:noFill/>
        </p:spPr>
        <p:txBody>
          <a:bodyPr wrap="square" rtlCol="0">
            <a:spAutoFit/>
          </a:bodyPr>
          <a:lstStyle/>
          <a:p>
            <a:r>
              <a:rPr lang="fr-FR" dirty="0"/>
              <a:t>Vraisemblance</a:t>
            </a:r>
            <a:endParaRPr lang="fr-BE" dirty="0"/>
          </a:p>
        </p:txBody>
      </p:sp>
      <p:sp>
        <p:nvSpPr>
          <p:cNvPr id="17" name="Rectangle 16">
            <a:extLst>
              <a:ext uri="{FF2B5EF4-FFF2-40B4-BE49-F238E27FC236}">
                <a16:creationId xmlns:a16="http://schemas.microsoft.com/office/drawing/2014/main" id="{118BA878-597B-4A37-B393-3DB6183E7F36}"/>
              </a:ext>
            </a:extLst>
          </p:cNvPr>
          <p:cNvSpPr/>
          <p:nvPr/>
        </p:nvSpPr>
        <p:spPr>
          <a:xfrm>
            <a:off x="1010522" y="4015757"/>
            <a:ext cx="1916206" cy="691020"/>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Faible</a:t>
            </a:r>
            <a:endParaRPr lang="fr-BE" dirty="0"/>
          </a:p>
        </p:txBody>
      </p:sp>
      <p:sp>
        <p:nvSpPr>
          <p:cNvPr id="18" name="Rectangle 17">
            <a:extLst>
              <a:ext uri="{FF2B5EF4-FFF2-40B4-BE49-F238E27FC236}">
                <a16:creationId xmlns:a16="http://schemas.microsoft.com/office/drawing/2014/main" id="{B55E7D1E-CB6D-4827-99A0-9428F47E95EB}"/>
              </a:ext>
            </a:extLst>
          </p:cNvPr>
          <p:cNvSpPr/>
          <p:nvPr/>
        </p:nvSpPr>
        <p:spPr>
          <a:xfrm>
            <a:off x="1010522" y="3124321"/>
            <a:ext cx="1916206" cy="739036"/>
          </a:xfrm>
          <a:prstGeom prst="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Moyen</a:t>
            </a:r>
            <a:endParaRPr lang="fr-BE" dirty="0"/>
          </a:p>
        </p:txBody>
      </p:sp>
      <p:sp>
        <p:nvSpPr>
          <p:cNvPr id="19" name="Rectangle 18">
            <a:extLst>
              <a:ext uri="{FF2B5EF4-FFF2-40B4-BE49-F238E27FC236}">
                <a16:creationId xmlns:a16="http://schemas.microsoft.com/office/drawing/2014/main" id="{4ADDC285-6F15-4C11-82F4-943ABF3446A0}"/>
              </a:ext>
            </a:extLst>
          </p:cNvPr>
          <p:cNvSpPr/>
          <p:nvPr/>
        </p:nvSpPr>
        <p:spPr>
          <a:xfrm>
            <a:off x="1010522" y="2232885"/>
            <a:ext cx="1916206" cy="739036"/>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Elevé</a:t>
            </a:r>
            <a:endParaRPr lang="fr-BE" dirty="0"/>
          </a:p>
        </p:txBody>
      </p:sp>
      <p:sp>
        <p:nvSpPr>
          <p:cNvPr id="20" name="Rectangle 19">
            <a:extLst>
              <a:ext uri="{FF2B5EF4-FFF2-40B4-BE49-F238E27FC236}">
                <a16:creationId xmlns:a16="http://schemas.microsoft.com/office/drawing/2014/main" id="{DBA7707F-1F4F-484A-9B72-F18B8ABBEFDF}"/>
              </a:ext>
            </a:extLst>
          </p:cNvPr>
          <p:cNvSpPr/>
          <p:nvPr/>
        </p:nvSpPr>
        <p:spPr>
          <a:xfrm>
            <a:off x="1010522" y="1761900"/>
            <a:ext cx="1916207" cy="289361"/>
          </a:xfrm>
          <a:prstGeom prst="rect">
            <a:avLst/>
          </a:prstGeom>
          <a:solidFill>
            <a:srgbClr val="00206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fr-FR" dirty="0"/>
              <a:t>Niveau du risque</a:t>
            </a:r>
            <a:endParaRPr lang="fr-BE" dirty="0"/>
          </a:p>
        </p:txBody>
      </p:sp>
    </p:spTree>
    <p:extLst>
      <p:ext uri="{BB962C8B-B14F-4D97-AF65-F5344CB8AC3E}">
        <p14:creationId xmlns:p14="http://schemas.microsoft.com/office/powerpoint/2010/main" val="2847095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4">
            <a:extLst>
              <a:ext uri="{FF2B5EF4-FFF2-40B4-BE49-F238E27FC236}">
                <a16:creationId xmlns:a16="http://schemas.microsoft.com/office/drawing/2014/main" id="{A6B51C1C-BFAD-40CD-839C-2EAECAD38FE6}"/>
              </a:ext>
            </a:extLst>
          </p:cNvPr>
          <p:cNvGraphicFramePr>
            <a:graphicFrameLocks noGrp="1"/>
          </p:cNvGraphicFramePr>
          <p:nvPr>
            <p:ph idx="1"/>
            <p:extLst>
              <p:ext uri="{D42A27DB-BD31-4B8C-83A1-F6EECF244321}">
                <p14:modId xmlns:p14="http://schemas.microsoft.com/office/powerpoint/2010/main" val="3132303246"/>
              </p:ext>
            </p:extLst>
          </p:nvPr>
        </p:nvGraphicFramePr>
        <p:xfrm>
          <a:off x="262128" y="4587564"/>
          <a:ext cx="11667744" cy="2042160"/>
        </p:xfrm>
        <a:graphic>
          <a:graphicData uri="http://schemas.openxmlformats.org/drawingml/2006/table">
            <a:tbl>
              <a:tblPr firstRow="1" bandRow="1">
                <a:tableStyleId>{5940675A-B579-460E-94D1-54222C63F5DA}</a:tableStyleId>
              </a:tblPr>
              <a:tblGrid>
                <a:gridCol w="9144000">
                  <a:extLst>
                    <a:ext uri="{9D8B030D-6E8A-4147-A177-3AD203B41FA5}">
                      <a16:colId xmlns:a16="http://schemas.microsoft.com/office/drawing/2014/main" val="1420096638"/>
                    </a:ext>
                  </a:extLst>
                </a:gridCol>
                <a:gridCol w="2523744">
                  <a:extLst>
                    <a:ext uri="{9D8B030D-6E8A-4147-A177-3AD203B41FA5}">
                      <a16:colId xmlns:a16="http://schemas.microsoft.com/office/drawing/2014/main" val="2999669049"/>
                    </a:ext>
                  </a:extLst>
                </a:gridCol>
              </a:tblGrid>
              <a:tr h="320771">
                <a:tc>
                  <a:txBody>
                    <a:bodyPr/>
                    <a:lstStyle/>
                    <a:p>
                      <a:pPr algn="ctr"/>
                      <a:r>
                        <a:rPr lang="fr-FR" sz="1600" dirty="0">
                          <a:solidFill>
                            <a:schemeClr val="tx1"/>
                          </a:solidFill>
                        </a:rPr>
                        <a:t>Un concurrent vole des informations de R&amp;D grâce à un canal d’exfiltration direct</a:t>
                      </a:r>
                      <a:endParaRPr lang="fr-BE" sz="1600" dirty="0">
                        <a:solidFill>
                          <a:schemeClr val="tx1"/>
                        </a:solidFill>
                      </a:endParaRPr>
                    </a:p>
                  </a:txBody>
                  <a:tcPr/>
                </a:tc>
                <a:tc>
                  <a:txBody>
                    <a:bodyPr/>
                    <a:lstStyle/>
                    <a:p>
                      <a:pPr algn="ctr"/>
                      <a:r>
                        <a:rPr lang="fr-FR" dirty="0"/>
                        <a:t>V3 – Très vraisemblable</a:t>
                      </a:r>
                      <a:endParaRPr lang="fr-BE" dirty="0"/>
                    </a:p>
                  </a:txBody>
                  <a:tcPr/>
                </a:tc>
                <a:extLst>
                  <a:ext uri="{0D108BD9-81ED-4DB2-BD59-A6C34878D82A}">
                    <a16:rowId xmlns:a16="http://schemas.microsoft.com/office/drawing/2014/main" val="120807429"/>
                  </a:ext>
                </a:extLst>
              </a:tr>
              <a:tr h="320771">
                <a:tc>
                  <a:txBody>
                    <a:bodyPr/>
                    <a:lstStyle/>
                    <a:p>
                      <a:pPr algn="ctr"/>
                      <a:r>
                        <a:rPr lang="fr-FR" sz="1600" dirty="0">
                          <a:solidFill>
                            <a:schemeClr val="tx1"/>
                          </a:solidFill>
                        </a:rPr>
                        <a:t>Un concurrent vole des informations de R&amp;D en exfiltrant celles détenues par le labo</a:t>
                      </a:r>
                      <a:endParaRPr lang="fr-BE" sz="1600" dirty="0">
                        <a:solidFill>
                          <a:schemeClr val="tx1"/>
                        </a:solidFill>
                      </a:endParaRPr>
                    </a:p>
                  </a:txBody>
                  <a:tcPr/>
                </a:tc>
                <a:tc>
                  <a:txBody>
                    <a:bodyPr/>
                    <a:lstStyle/>
                    <a:p>
                      <a:pPr algn="ctr"/>
                      <a:r>
                        <a:rPr lang="fr-FR" dirty="0"/>
                        <a:t>V2 - Vraisemblable</a:t>
                      </a:r>
                      <a:endParaRPr lang="fr-BE" dirty="0"/>
                    </a:p>
                  </a:txBody>
                  <a:tcPr/>
                </a:tc>
                <a:extLst>
                  <a:ext uri="{0D108BD9-81ED-4DB2-BD59-A6C34878D82A}">
                    <a16:rowId xmlns:a16="http://schemas.microsoft.com/office/drawing/2014/main" val="113675457"/>
                  </a:ext>
                </a:extLst>
              </a:tr>
              <a:tr h="320771">
                <a:tc>
                  <a:txBody>
                    <a:bodyPr/>
                    <a:lstStyle/>
                    <a:p>
                      <a:pPr algn="ctr"/>
                      <a:r>
                        <a:rPr lang="fr-FR" sz="1600" dirty="0">
                          <a:solidFill>
                            <a:schemeClr val="tx1"/>
                          </a:solidFill>
                        </a:rPr>
                        <a:t>Un concurrent vole des informations de R&amp;D grâce à un canal d’exfiltration via le prestataire informatique</a:t>
                      </a:r>
                      <a:endParaRPr lang="fr-BE" sz="1600" dirty="0">
                        <a:solidFill>
                          <a:schemeClr val="tx1"/>
                        </a:solidFill>
                      </a:endParaRPr>
                    </a:p>
                  </a:txBody>
                  <a:tcPr/>
                </a:tc>
                <a:tc>
                  <a:txBody>
                    <a:bodyPr/>
                    <a:lstStyle/>
                    <a:p>
                      <a:pPr algn="ctr"/>
                      <a:r>
                        <a:rPr lang="fr-FR" dirty="0"/>
                        <a:t>V4 – Quasi certain</a:t>
                      </a:r>
                      <a:endParaRPr lang="fr-BE" dirty="0"/>
                    </a:p>
                  </a:txBody>
                  <a:tcPr/>
                </a:tc>
                <a:extLst>
                  <a:ext uri="{0D108BD9-81ED-4DB2-BD59-A6C34878D82A}">
                    <a16:rowId xmlns:a16="http://schemas.microsoft.com/office/drawing/2014/main" val="3692273082"/>
                  </a:ext>
                </a:extLst>
              </a:tr>
              <a:tr h="320771">
                <a:tc>
                  <a:txBody>
                    <a:bodyPr/>
                    <a:lstStyle/>
                    <a:p>
                      <a:pPr algn="ctr"/>
                      <a:r>
                        <a:rPr lang="fr-FR" sz="1600" dirty="0">
                          <a:solidFill>
                            <a:schemeClr val="tx1"/>
                          </a:solidFill>
                        </a:rPr>
                        <a:t>Un hacktiviste provoque l’arrêt de la production en compromettant l’équipement de maintenance d’un fournisseur</a:t>
                      </a:r>
                      <a:endParaRPr lang="fr-BE" sz="1600" dirty="0">
                        <a:solidFill>
                          <a:schemeClr val="tx1"/>
                        </a:solidFill>
                      </a:endParaRPr>
                    </a:p>
                  </a:txBody>
                  <a:tcPr/>
                </a:tc>
                <a:tc>
                  <a:txBody>
                    <a:bodyPr/>
                    <a:lstStyle/>
                    <a:p>
                      <a:pPr algn="ctr"/>
                      <a:r>
                        <a:rPr lang="fr-FR" dirty="0"/>
                        <a:t>V2 - Vraisemblable</a:t>
                      </a:r>
                      <a:endParaRPr lang="fr-BE" dirty="0"/>
                    </a:p>
                  </a:txBody>
                  <a:tcPr/>
                </a:tc>
                <a:extLst>
                  <a:ext uri="{0D108BD9-81ED-4DB2-BD59-A6C34878D82A}">
                    <a16:rowId xmlns:a16="http://schemas.microsoft.com/office/drawing/2014/main" val="4198783427"/>
                  </a:ext>
                </a:extLst>
              </a:tr>
              <a:tr h="320771">
                <a:tc>
                  <a:txBody>
                    <a:bodyPr/>
                    <a:lstStyle/>
                    <a:p>
                      <a:pPr algn="ctr"/>
                      <a:r>
                        <a:rPr lang="fr-FR" sz="1600" dirty="0">
                          <a:solidFill>
                            <a:schemeClr val="tx1"/>
                          </a:solidFill>
                        </a:rPr>
                        <a:t>Un hacktiviste perturbe la distribution de vaccins en modifiant l’étiquetage</a:t>
                      </a:r>
                      <a:endParaRPr lang="fr-BE" sz="1600" dirty="0">
                        <a:solidFill>
                          <a:schemeClr val="tx1"/>
                        </a:solidFill>
                      </a:endParaRPr>
                    </a:p>
                  </a:txBody>
                  <a:tcPr/>
                </a:tc>
                <a:tc>
                  <a:txBody>
                    <a:bodyPr/>
                    <a:lstStyle/>
                    <a:p>
                      <a:pPr algn="ctr"/>
                      <a:r>
                        <a:rPr lang="fr-FR" dirty="0"/>
                        <a:t>V1 – Peu vraisemblable</a:t>
                      </a:r>
                      <a:endParaRPr lang="fr-BE" dirty="0"/>
                    </a:p>
                  </a:txBody>
                  <a:tcPr/>
                </a:tc>
                <a:extLst>
                  <a:ext uri="{0D108BD9-81ED-4DB2-BD59-A6C34878D82A}">
                    <a16:rowId xmlns:a16="http://schemas.microsoft.com/office/drawing/2014/main" val="3062287926"/>
                  </a:ext>
                </a:extLst>
              </a:tr>
            </a:tbl>
          </a:graphicData>
        </a:graphic>
      </p:graphicFrame>
      <p:pic>
        <p:nvPicPr>
          <p:cNvPr id="5" name="Image 4">
            <a:extLst>
              <a:ext uri="{FF2B5EF4-FFF2-40B4-BE49-F238E27FC236}">
                <a16:creationId xmlns:a16="http://schemas.microsoft.com/office/drawing/2014/main" id="{3ED3E694-5A5C-4293-8403-B38357CE89DA}"/>
              </a:ext>
            </a:extLst>
          </p:cNvPr>
          <p:cNvPicPr>
            <a:picLocks noChangeAspect="1"/>
          </p:cNvPicPr>
          <p:nvPr/>
        </p:nvPicPr>
        <p:blipFill>
          <a:blip r:embed="rId3"/>
          <a:stretch>
            <a:fillRect/>
          </a:stretch>
        </p:blipFill>
        <p:spPr>
          <a:xfrm>
            <a:off x="3316224" y="1582318"/>
            <a:ext cx="6692074" cy="2845392"/>
          </a:xfrm>
          <a:prstGeom prst="rect">
            <a:avLst/>
          </a:prstGeom>
        </p:spPr>
      </p:pic>
      <p:sp>
        <p:nvSpPr>
          <p:cNvPr id="6" name="Titre 1">
            <a:extLst>
              <a:ext uri="{FF2B5EF4-FFF2-40B4-BE49-F238E27FC236}">
                <a16:creationId xmlns:a16="http://schemas.microsoft.com/office/drawing/2014/main" id="{10467A58-EC80-481C-9B8A-B7AF01133E5A}"/>
              </a:ext>
            </a:extLst>
          </p:cNvPr>
          <p:cNvSpPr txBox="1">
            <a:spLocks/>
          </p:cNvSpPr>
          <p:nvPr/>
        </p:nvSpPr>
        <p:spPr>
          <a:xfrm>
            <a:off x="4784188" y="256755"/>
            <a:ext cx="373126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BE" b="1" dirty="0" err="1">
                <a:solidFill>
                  <a:srgbClr val="333333"/>
                </a:solidFill>
                <a:latin typeface="Source Sans Pro" panose="020B0503030403020204" pitchFamily="34" charset="0"/>
              </a:rPr>
              <a:t>Eurogenstib</a:t>
            </a:r>
            <a:endParaRPr lang="fr-BE" dirty="0"/>
          </a:p>
        </p:txBody>
      </p:sp>
      <p:pic>
        <p:nvPicPr>
          <p:cNvPr id="7" name="Image 6">
            <a:extLst>
              <a:ext uri="{FF2B5EF4-FFF2-40B4-BE49-F238E27FC236}">
                <a16:creationId xmlns:a16="http://schemas.microsoft.com/office/drawing/2014/main" id="{39E87A0D-21C8-47E6-BDED-7A9B6D19F278}"/>
              </a:ext>
            </a:extLst>
          </p:cNvPr>
          <p:cNvPicPr>
            <a:picLocks noChangeAspect="1"/>
          </p:cNvPicPr>
          <p:nvPr/>
        </p:nvPicPr>
        <p:blipFill>
          <a:blip r:embed="rId4"/>
          <a:stretch>
            <a:fillRect/>
          </a:stretch>
        </p:blipFill>
        <p:spPr>
          <a:xfrm>
            <a:off x="3200716" y="256755"/>
            <a:ext cx="1284533" cy="1174035"/>
          </a:xfrm>
          <a:prstGeom prst="rect">
            <a:avLst/>
          </a:prstGeom>
        </p:spPr>
      </p:pic>
    </p:spTree>
    <p:extLst>
      <p:ext uri="{BB962C8B-B14F-4D97-AF65-F5344CB8AC3E}">
        <p14:creationId xmlns:p14="http://schemas.microsoft.com/office/powerpoint/2010/main" val="752080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BFF4B2-63E5-4C4F-B680-48DDD48E438C}"/>
              </a:ext>
            </a:extLst>
          </p:cNvPr>
          <p:cNvSpPr>
            <a:spLocks noGrp="1"/>
          </p:cNvSpPr>
          <p:nvPr>
            <p:ph type="title"/>
          </p:nvPr>
        </p:nvSpPr>
        <p:spPr/>
        <p:txBody>
          <a:bodyPr/>
          <a:lstStyle/>
          <a:p>
            <a:r>
              <a:rPr lang="fr-FR" dirty="0"/>
              <a:t>Stratégie du traitement du risque</a:t>
            </a:r>
            <a:endParaRPr lang="fr-BE" dirty="0"/>
          </a:p>
        </p:txBody>
      </p:sp>
      <p:graphicFrame>
        <p:nvGraphicFramePr>
          <p:cNvPr id="9" name="Tableau 8">
            <a:extLst>
              <a:ext uri="{FF2B5EF4-FFF2-40B4-BE49-F238E27FC236}">
                <a16:creationId xmlns:a16="http://schemas.microsoft.com/office/drawing/2014/main" id="{58B7D3A1-478A-4C4C-900C-D3E34E1F5DED}"/>
              </a:ext>
            </a:extLst>
          </p:cNvPr>
          <p:cNvGraphicFramePr>
            <a:graphicFrameLocks noGrp="1"/>
          </p:cNvGraphicFramePr>
          <p:nvPr>
            <p:extLst>
              <p:ext uri="{D42A27DB-BD31-4B8C-83A1-F6EECF244321}">
                <p14:modId xmlns:p14="http://schemas.microsoft.com/office/powerpoint/2010/main" val="1613057977"/>
              </p:ext>
            </p:extLst>
          </p:nvPr>
        </p:nvGraphicFramePr>
        <p:xfrm>
          <a:off x="371857" y="1999487"/>
          <a:ext cx="5282183" cy="4391866"/>
        </p:xfrm>
        <a:graphic>
          <a:graphicData uri="http://schemas.openxmlformats.org/drawingml/2006/table">
            <a:tbl>
              <a:tblPr firstRow="1" bandRow="1">
                <a:tableStyleId>{5940675A-B579-460E-94D1-54222C63F5DA}</a:tableStyleId>
              </a:tblPr>
              <a:tblGrid>
                <a:gridCol w="4067020">
                  <a:extLst>
                    <a:ext uri="{9D8B030D-6E8A-4147-A177-3AD203B41FA5}">
                      <a16:colId xmlns:a16="http://schemas.microsoft.com/office/drawing/2014/main" val="4088243009"/>
                    </a:ext>
                  </a:extLst>
                </a:gridCol>
                <a:gridCol w="608882">
                  <a:extLst>
                    <a:ext uri="{9D8B030D-6E8A-4147-A177-3AD203B41FA5}">
                      <a16:colId xmlns:a16="http://schemas.microsoft.com/office/drawing/2014/main" val="454596929"/>
                    </a:ext>
                  </a:extLst>
                </a:gridCol>
                <a:gridCol w="606281">
                  <a:extLst>
                    <a:ext uri="{9D8B030D-6E8A-4147-A177-3AD203B41FA5}">
                      <a16:colId xmlns:a16="http://schemas.microsoft.com/office/drawing/2014/main" val="3479181263"/>
                    </a:ext>
                  </a:extLst>
                </a:gridCol>
              </a:tblGrid>
              <a:tr h="451105">
                <a:tc>
                  <a:txBody>
                    <a:bodyPr/>
                    <a:lstStyle/>
                    <a:p>
                      <a:pPr algn="ctr"/>
                      <a:r>
                        <a:rPr lang="fr-FR" sz="1600" b="1" dirty="0">
                          <a:solidFill>
                            <a:schemeClr val="tx1"/>
                          </a:solidFill>
                        </a:rPr>
                        <a:t>Scénario</a:t>
                      </a:r>
                      <a:endParaRPr lang="fr-BE" sz="1600" b="1" dirty="0">
                        <a:solidFill>
                          <a:schemeClr val="tx1"/>
                        </a:solidFill>
                      </a:endParaRPr>
                    </a:p>
                  </a:txBody>
                  <a:tcPr/>
                </a:tc>
                <a:tc>
                  <a:txBody>
                    <a:bodyPr/>
                    <a:lstStyle/>
                    <a:p>
                      <a:pPr algn="ctr"/>
                      <a:r>
                        <a:rPr lang="fr-FR" sz="1600" b="1" dirty="0">
                          <a:solidFill>
                            <a:schemeClr val="tx1"/>
                          </a:solidFill>
                        </a:rPr>
                        <a:t>V</a:t>
                      </a:r>
                      <a:endParaRPr lang="fr-BE" sz="1600" b="1" dirty="0">
                        <a:solidFill>
                          <a:schemeClr val="tx1"/>
                        </a:solidFill>
                      </a:endParaRPr>
                    </a:p>
                  </a:txBody>
                  <a:tcPr/>
                </a:tc>
                <a:tc>
                  <a:txBody>
                    <a:bodyPr/>
                    <a:lstStyle/>
                    <a:p>
                      <a:pPr algn="ctr"/>
                      <a:r>
                        <a:rPr lang="fr-FR" sz="1600" b="1" dirty="0">
                          <a:solidFill>
                            <a:schemeClr val="tx1"/>
                          </a:solidFill>
                        </a:rPr>
                        <a:t>G</a:t>
                      </a:r>
                      <a:endParaRPr lang="fr-BE" sz="1600" b="1" dirty="0">
                        <a:solidFill>
                          <a:schemeClr val="tx1"/>
                        </a:solidFill>
                      </a:endParaRPr>
                    </a:p>
                  </a:txBody>
                  <a:tcPr/>
                </a:tc>
                <a:extLst>
                  <a:ext uri="{0D108BD9-81ED-4DB2-BD59-A6C34878D82A}">
                    <a16:rowId xmlns:a16="http://schemas.microsoft.com/office/drawing/2014/main" val="282876787"/>
                  </a:ext>
                </a:extLst>
              </a:tr>
              <a:tr h="705217">
                <a:tc>
                  <a:txBody>
                    <a:bodyPr/>
                    <a:lstStyle/>
                    <a:p>
                      <a:pPr algn="ctr"/>
                      <a:r>
                        <a:rPr lang="fr-FR" sz="1600" dirty="0">
                          <a:solidFill>
                            <a:schemeClr val="tx1"/>
                          </a:solidFill>
                        </a:rPr>
                        <a:t>Un concurrent vole des informations de R&amp;D grâce à un canal d’exfiltration direct (R1)</a:t>
                      </a:r>
                      <a:endParaRPr lang="fr-BE" sz="1600" dirty="0">
                        <a:solidFill>
                          <a:schemeClr val="tx1"/>
                        </a:solidFill>
                      </a:endParaRPr>
                    </a:p>
                  </a:txBody>
                  <a:tcPr/>
                </a:tc>
                <a:tc>
                  <a:txBody>
                    <a:bodyPr/>
                    <a:lstStyle/>
                    <a:p>
                      <a:pPr algn="ctr"/>
                      <a:r>
                        <a:rPr lang="fr-FR" sz="1600" dirty="0">
                          <a:solidFill>
                            <a:schemeClr val="tx1"/>
                          </a:solidFill>
                        </a:rPr>
                        <a:t>3</a:t>
                      </a:r>
                      <a:endParaRPr lang="fr-BE" sz="1600" dirty="0">
                        <a:solidFill>
                          <a:schemeClr val="tx1"/>
                        </a:solidFill>
                      </a:endParaRPr>
                    </a:p>
                  </a:txBody>
                  <a:tcPr anchor="ctr"/>
                </a:tc>
                <a:tc>
                  <a:txBody>
                    <a:bodyPr/>
                    <a:lstStyle/>
                    <a:p>
                      <a:pPr algn="ctr"/>
                      <a:r>
                        <a:rPr lang="fr-FR" sz="1600" dirty="0">
                          <a:solidFill>
                            <a:schemeClr val="tx1"/>
                          </a:solidFill>
                        </a:rPr>
                        <a:t>3</a:t>
                      </a:r>
                      <a:endParaRPr lang="fr-BE" sz="1600" dirty="0">
                        <a:solidFill>
                          <a:schemeClr val="tx1"/>
                        </a:solidFill>
                      </a:endParaRPr>
                    </a:p>
                  </a:txBody>
                  <a:tcPr anchor="ctr"/>
                </a:tc>
                <a:extLst>
                  <a:ext uri="{0D108BD9-81ED-4DB2-BD59-A6C34878D82A}">
                    <a16:rowId xmlns:a16="http://schemas.microsoft.com/office/drawing/2014/main" val="138153788"/>
                  </a:ext>
                </a:extLst>
              </a:tr>
              <a:tr h="705217">
                <a:tc>
                  <a:txBody>
                    <a:bodyPr/>
                    <a:lstStyle/>
                    <a:p>
                      <a:pPr algn="ctr"/>
                      <a:r>
                        <a:rPr lang="fr-FR" sz="1600" dirty="0">
                          <a:solidFill>
                            <a:schemeClr val="tx1"/>
                          </a:solidFill>
                        </a:rPr>
                        <a:t>Un concurrent vole des informations de R&amp;D en exfiltrant celles détenues par le labo (R2)</a:t>
                      </a:r>
                      <a:endParaRPr lang="fr-BE" sz="1600" dirty="0">
                        <a:solidFill>
                          <a:schemeClr val="tx1"/>
                        </a:solidFill>
                      </a:endParaRPr>
                    </a:p>
                  </a:txBody>
                  <a:tcPr/>
                </a:tc>
                <a:tc>
                  <a:txBody>
                    <a:bodyPr/>
                    <a:lstStyle/>
                    <a:p>
                      <a:pPr algn="ctr"/>
                      <a:r>
                        <a:rPr lang="fr-FR" sz="1600" dirty="0">
                          <a:solidFill>
                            <a:schemeClr val="tx1"/>
                          </a:solidFill>
                        </a:rPr>
                        <a:t>2</a:t>
                      </a:r>
                      <a:endParaRPr lang="fr-BE" sz="1600" dirty="0">
                        <a:solidFill>
                          <a:schemeClr val="tx1"/>
                        </a:solidFill>
                      </a:endParaRPr>
                    </a:p>
                  </a:txBody>
                  <a:tcPr anchor="ctr"/>
                </a:tc>
                <a:tc>
                  <a:txBody>
                    <a:bodyPr/>
                    <a:lstStyle/>
                    <a:p>
                      <a:pPr algn="ctr"/>
                      <a:r>
                        <a:rPr lang="fr-FR" sz="1600" dirty="0">
                          <a:solidFill>
                            <a:schemeClr val="tx1"/>
                          </a:solidFill>
                        </a:rPr>
                        <a:t>3</a:t>
                      </a:r>
                      <a:endParaRPr lang="fr-BE" sz="1600" dirty="0">
                        <a:solidFill>
                          <a:schemeClr val="tx1"/>
                        </a:solidFill>
                      </a:endParaRPr>
                    </a:p>
                  </a:txBody>
                  <a:tcPr anchor="ctr"/>
                </a:tc>
                <a:extLst>
                  <a:ext uri="{0D108BD9-81ED-4DB2-BD59-A6C34878D82A}">
                    <a16:rowId xmlns:a16="http://schemas.microsoft.com/office/drawing/2014/main" val="3682641152"/>
                  </a:ext>
                </a:extLst>
              </a:tr>
              <a:tr h="729851">
                <a:tc>
                  <a:txBody>
                    <a:bodyPr/>
                    <a:lstStyle/>
                    <a:p>
                      <a:pPr algn="ctr"/>
                      <a:r>
                        <a:rPr lang="fr-FR" sz="1600" dirty="0">
                          <a:solidFill>
                            <a:schemeClr val="tx1"/>
                          </a:solidFill>
                        </a:rPr>
                        <a:t>Un concurrent vole des informations de R&amp;D grâce à un canal d’exfiltration via le prestataire informatique (R3)</a:t>
                      </a:r>
                      <a:endParaRPr lang="fr-BE" sz="1600" dirty="0">
                        <a:solidFill>
                          <a:schemeClr val="tx1"/>
                        </a:solidFill>
                      </a:endParaRPr>
                    </a:p>
                  </a:txBody>
                  <a:tcPr/>
                </a:tc>
                <a:tc>
                  <a:txBody>
                    <a:bodyPr/>
                    <a:lstStyle/>
                    <a:p>
                      <a:pPr algn="ctr"/>
                      <a:r>
                        <a:rPr lang="fr-FR" sz="1600" dirty="0">
                          <a:solidFill>
                            <a:schemeClr val="tx1"/>
                          </a:solidFill>
                        </a:rPr>
                        <a:t>4</a:t>
                      </a:r>
                      <a:endParaRPr lang="fr-BE" sz="1600" dirty="0">
                        <a:solidFill>
                          <a:schemeClr val="tx1"/>
                        </a:solidFill>
                      </a:endParaRPr>
                    </a:p>
                  </a:txBody>
                  <a:tcPr anchor="ctr"/>
                </a:tc>
                <a:tc>
                  <a:txBody>
                    <a:bodyPr/>
                    <a:lstStyle/>
                    <a:p>
                      <a:pPr algn="ctr"/>
                      <a:r>
                        <a:rPr lang="fr-FR" sz="1600" dirty="0">
                          <a:solidFill>
                            <a:schemeClr val="tx1"/>
                          </a:solidFill>
                        </a:rPr>
                        <a:t>3</a:t>
                      </a:r>
                      <a:endParaRPr lang="fr-BE" sz="1600" dirty="0">
                        <a:solidFill>
                          <a:schemeClr val="tx1"/>
                        </a:solidFill>
                      </a:endParaRPr>
                    </a:p>
                  </a:txBody>
                  <a:tcPr anchor="ctr"/>
                </a:tc>
                <a:extLst>
                  <a:ext uri="{0D108BD9-81ED-4DB2-BD59-A6C34878D82A}">
                    <a16:rowId xmlns:a16="http://schemas.microsoft.com/office/drawing/2014/main" val="776906484"/>
                  </a:ext>
                </a:extLst>
              </a:tr>
              <a:tr h="1002150">
                <a:tc>
                  <a:txBody>
                    <a:bodyPr/>
                    <a:lstStyle/>
                    <a:p>
                      <a:pPr algn="ctr"/>
                      <a:r>
                        <a:rPr lang="fr-FR" sz="1600" dirty="0">
                          <a:solidFill>
                            <a:schemeClr val="tx1"/>
                          </a:solidFill>
                        </a:rPr>
                        <a:t>Un hacktiviste provoque l’arrêt de la production en compromettant l’équipement de maintenance d’un fournisseur (R4)</a:t>
                      </a:r>
                      <a:endParaRPr lang="fr-BE" sz="1600" dirty="0">
                        <a:solidFill>
                          <a:schemeClr val="tx1"/>
                        </a:solidFill>
                      </a:endParaRPr>
                    </a:p>
                  </a:txBody>
                  <a:tcPr/>
                </a:tc>
                <a:tc>
                  <a:txBody>
                    <a:bodyPr/>
                    <a:lstStyle/>
                    <a:p>
                      <a:pPr algn="ctr"/>
                      <a:r>
                        <a:rPr lang="fr-FR" sz="1600" dirty="0">
                          <a:solidFill>
                            <a:schemeClr val="tx1"/>
                          </a:solidFill>
                        </a:rPr>
                        <a:t>2</a:t>
                      </a:r>
                      <a:endParaRPr lang="fr-BE" sz="1600" dirty="0">
                        <a:solidFill>
                          <a:schemeClr val="tx1"/>
                        </a:solidFill>
                      </a:endParaRPr>
                    </a:p>
                  </a:txBody>
                  <a:tcPr anchor="ctr"/>
                </a:tc>
                <a:tc>
                  <a:txBody>
                    <a:bodyPr/>
                    <a:lstStyle/>
                    <a:p>
                      <a:pPr algn="ctr"/>
                      <a:r>
                        <a:rPr lang="fr-FR" sz="1600" dirty="0">
                          <a:solidFill>
                            <a:schemeClr val="tx1"/>
                          </a:solidFill>
                        </a:rPr>
                        <a:t>4</a:t>
                      </a:r>
                      <a:endParaRPr lang="fr-BE" sz="1600" dirty="0">
                        <a:solidFill>
                          <a:schemeClr val="tx1"/>
                        </a:solidFill>
                      </a:endParaRPr>
                    </a:p>
                  </a:txBody>
                  <a:tcPr anchor="ctr"/>
                </a:tc>
                <a:extLst>
                  <a:ext uri="{0D108BD9-81ED-4DB2-BD59-A6C34878D82A}">
                    <a16:rowId xmlns:a16="http://schemas.microsoft.com/office/drawing/2014/main" val="69793114"/>
                  </a:ext>
                </a:extLst>
              </a:tr>
              <a:tr h="705217">
                <a:tc>
                  <a:txBody>
                    <a:bodyPr/>
                    <a:lstStyle/>
                    <a:p>
                      <a:pPr algn="ctr"/>
                      <a:r>
                        <a:rPr lang="fr-FR" sz="1600" dirty="0">
                          <a:solidFill>
                            <a:schemeClr val="tx1"/>
                          </a:solidFill>
                        </a:rPr>
                        <a:t>Un hacktiviste perturbe la distribution de vaccins en modifiant l’étiquetage (R5)</a:t>
                      </a:r>
                      <a:endParaRPr lang="fr-BE" sz="1600" dirty="0">
                        <a:solidFill>
                          <a:schemeClr val="tx1"/>
                        </a:solidFill>
                      </a:endParaRPr>
                    </a:p>
                  </a:txBody>
                  <a:tcPr/>
                </a:tc>
                <a:tc>
                  <a:txBody>
                    <a:bodyPr/>
                    <a:lstStyle/>
                    <a:p>
                      <a:pPr algn="ctr"/>
                      <a:r>
                        <a:rPr lang="fr-FR" sz="1600" dirty="0">
                          <a:solidFill>
                            <a:schemeClr val="tx1"/>
                          </a:solidFill>
                        </a:rPr>
                        <a:t>1</a:t>
                      </a:r>
                      <a:endParaRPr lang="fr-BE" sz="1600" dirty="0">
                        <a:solidFill>
                          <a:schemeClr val="tx1"/>
                        </a:solidFill>
                      </a:endParaRPr>
                    </a:p>
                  </a:txBody>
                  <a:tcPr anchor="ctr"/>
                </a:tc>
                <a:tc>
                  <a:txBody>
                    <a:bodyPr/>
                    <a:lstStyle/>
                    <a:p>
                      <a:pPr algn="ctr"/>
                      <a:r>
                        <a:rPr lang="fr-FR" sz="1600" dirty="0">
                          <a:solidFill>
                            <a:schemeClr val="tx1"/>
                          </a:solidFill>
                        </a:rPr>
                        <a:t>4</a:t>
                      </a:r>
                      <a:endParaRPr lang="fr-BE" sz="1600" dirty="0">
                        <a:solidFill>
                          <a:schemeClr val="tx1"/>
                        </a:solidFill>
                      </a:endParaRPr>
                    </a:p>
                  </a:txBody>
                  <a:tcPr anchor="ctr"/>
                </a:tc>
                <a:extLst>
                  <a:ext uri="{0D108BD9-81ED-4DB2-BD59-A6C34878D82A}">
                    <a16:rowId xmlns:a16="http://schemas.microsoft.com/office/drawing/2014/main" val="455522624"/>
                  </a:ext>
                </a:extLst>
              </a:tr>
            </a:tbl>
          </a:graphicData>
        </a:graphic>
      </p:graphicFrame>
      <p:graphicFrame>
        <p:nvGraphicFramePr>
          <p:cNvPr id="10" name="Tableau 4">
            <a:extLst>
              <a:ext uri="{FF2B5EF4-FFF2-40B4-BE49-F238E27FC236}">
                <a16:creationId xmlns:a16="http://schemas.microsoft.com/office/drawing/2014/main" id="{2A6FCCD7-A73F-4E49-A8E7-56F987B130C8}"/>
              </a:ext>
            </a:extLst>
          </p:cNvPr>
          <p:cNvGraphicFramePr>
            <a:graphicFrameLocks noGrp="1"/>
          </p:cNvGraphicFramePr>
          <p:nvPr>
            <p:extLst>
              <p:ext uri="{D42A27DB-BD31-4B8C-83A1-F6EECF244321}">
                <p14:modId xmlns:p14="http://schemas.microsoft.com/office/powerpoint/2010/main" val="2126445422"/>
              </p:ext>
            </p:extLst>
          </p:nvPr>
        </p:nvGraphicFramePr>
        <p:xfrm>
          <a:off x="6653784" y="2894977"/>
          <a:ext cx="4124960" cy="2377444"/>
        </p:xfrm>
        <a:graphic>
          <a:graphicData uri="http://schemas.openxmlformats.org/drawingml/2006/table">
            <a:tbl>
              <a:tblPr firstRow="1" bandRow="1">
                <a:tableStyleId>{5940675A-B579-460E-94D1-54222C63F5DA}</a:tableStyleId>
              </a:tblPr>
              <a:tblGrid>
                <a:gridCol w="1031240">
                  <a:extLst>
                    <a:ext uri="{9D8B030D-6E8A-4147-A177-3AD203B41FA5}">
                      <a16:colId xmlns:a16="http://schemas.microsoft.com/office/drawing/2014/main" val="997802612"/>
                    </a:ext>
                  </a:extLst>
                </a:gridCol>
                <a:gridCol w="1031240">
                  <a:extLst>
                    <a:ext uri="{9D8B030D-6E8A-4147-A177-3AD203B41FA5}">
                      <a16:colId xmlns:a16="http://schemas.microsoft.com/office/drawing/2014/main" val="142419559"/>
                    </a:ext>
                  </a:extLst>
                </a:gridCol>
                <a:gridCol w="1031240">
                  <a:extLst>
                    <a:ext uri="{9D8B030D-6E8A-4147-A177-3AD203B41FA5}">
                      <a16:colId xmlns:a16="http://schemas.microsoft.com/office/drawing/2014/main" val="3951493406"/>
                    </a:ext>
                  </a:extLst>
                </a:gridCol>
                <a:gridCol w="1031240">
                  <a:extLst>
                    <a:ext uri="{9D8B030D-6E8A-4147-A177-3AD203B41FA5}">
                      <a16:colId xmlns:a16="http://schemas.microsoft.com/office/drawing/2014/main" val="840930596"/>
                    </a:ext>
                  </a:extLst>
                </a:gridCol>
              </a:tblGrid>
              <a:tr h="594361">
                <a:tc>
                  <a:txBody>
                    <a:bodyPr/>
                    <a:lstStyle/>
                    <a:p>
                      <a:pPr algn="ctr"/>
                      <a:r>
                        <a:rPr lang="fr-FR" dirty="0">
                          <a:solidFill>
                            <a:schemeClr val="bg1"/>
                          </a:solidFill>
                        </a:rPr>
                        <a:t>R5</a:t>
                      </a:r>
                      <a:endParaRPr lang="fr-BE" dirty="0">
                        <a:solidFill>
                          <a:schemeClr val="bg1"/>
                        </a:solidFill>
                      </a:endParaRPr>
                    </a:p>
                  </a:txBody>
                  <a:tcPr anchor="ctr">
                    <a:solidFill>
                      <a:srgbClr val="FFC000"/>
                    </a:solidFill>
                  </a:tcPr>
                </a:tc>
                <a:tc>
                  <a:txBody>
                    <a:bodyPr/>
                    <a:lstStyle/>
                    <a:p>
                      <a:pPr algn="ctr"/>
                      <a:r>
                        <a:rPr lang="fr-FR" dirty="0">
                          <a:solidFill>
                            <a:schemeClr val="bg1"/>
                          </a:solidFill>
                        </a:rPr>
                        <a:t>R4</a:t>
                      </a:r>
                      <a:endParaRPr lang="fr-BE" dirty="0">
                        <a:solidFill>
                          <a:schemeClr val="bg1"/>
                        </a:solidFill>
                      </a:endParaRPr>
                    </a:p>
                  </a:txBody>
                  <a:tcPr anchor="ctr">
                    <a:solidFill>
                      <a:srgbClr val="FFC000"/>
                    </a:solidFill>
                  </a:tcPr>
                </a:tc>
                <a:tc>
                  <a:txBody>
                    <a:bodyPr/>
                    <a:lstStyle/>
                    <a:p>
                      <a:pPr algn="ctr"/>
                      <a:endParaRPr lang="fr-BE" dirty="0">
                        <a:solidFill>
                          <a:schemeClr val="bg1"/>
                        </a:solidFill>
                      </a:endParaRPr>
                    </a:p>
                  </a:txBody>
                  <a:tcPr anchor="ctr">
                    <a:solidFill>
                      <a:srgbClr val="FF0000"/>
                    </a:solidFill>
                  </a:tcPr>
                </a:tc>
                <a:tc>
                  <a:txBody>
                    <a:bodyPr/>
                    <a:lstStyle/>
                    <a:p>
                      <a:pPr algn="ctr"/>
                      <a:endParaRPr lang="fr-BE" dirty="0">
                        <a:solidFill>
                          <a:schemeClr val="bg1"/>
                        </a:solidFill>
                      </a:endParaRPr>
                    </a:p>
                  </a:txBody>
                  <a:tcPr anchor="ctr">
                    <a:solidFill>
                      <a:srgbClr val="FF0000"/>
                    </a:solidFill>
                  </a:tcPr>
                </a:tc>
                <a:extLst>
                  <a:ext uri="{0D108BD9-81ED-4DB2-BD59-A6C34878D82A}">
                    <a16:rowId xmlns:a16="http://schemas.microsoft.com/office/drawing/2014/main" val="1537504223"/>
                  </a:ext>
                </a:extLst>
              </a:tr>
              <a:tr h="594361">
                <a:tc>
                  <a:txBody>
                    <a:bodyPr/>
                    <a:lstStyle/>
                    <a:p>
                      <a:pPr algn="ctr"/>
                      <a:endParaRPr lang="fr-BE" dirty="0">
                        <a:solidFill>
                          <a:schemeClr val="bg1"/>
                        </a:solidFill>
                      </a:endParaRPr>
                    </a:p>
                  </a:txBody>
                  <a:tcPr anchor="ctr">
                    <a:solidFill>
                      <a:srgbClr val="92D050"/>
                    </a:solidFill>
                  </a:tcPr>
                </a:tc>
                <a:tc>
                  <a:txBody>
                    <a:bodyPr/>
                    <a:lstStyle/>
                    <a:p>
                      <a:pPr algn="ctr"/>
                      <a:r>
                        <a:rPr lang="fr-FR" dirty="0">
                          <a:solidFill>
                            <a:schemeClr val="bg1"/>
                          </a:solidFill>
                        </a:rPr>
                        <a:t>R2</a:t>
                      </a:r>
                      <a:endParaRPr lang="fr-BE" dirty="0">
                        <a:solidFill>
                          <a:schemeClr val="bg1"/>
                        </a:solidFill>
                      </a:endParaRPr>
                    </a:p>
                  </a:txBody>
                  <a:tcPr anchor="ctr">
                    <a:solidFill>
                      <a:srgbClr val="FFC000"/>
                    </a:solidFill>
                  </a:tcPr>
                </a:tc>
                <a:tc>
                  <a:txBody>
                    <a:bodyPr/>
                    <a:lstStyle/>
                    <a:p>
                      <a:pPr algn="ctr"/>
                      <a:r>
                        <a:rPr lang="fr-FR" dirty="0">
                          <a:solidFill>
                            <a:schemeClr val="bg1"/>
                          </a:solidFill>
                        </a:rPr>
                        <a:t>R1</a:t>
                      </a:r>
                      <a:endParaRPr lang="fr-BE" dirty="0">
                        <a:solidFill>
                          <a:schemeClr val="bg1"/>
                        </a:solidFill>
                      </a:endParaRPr>
                    </a:p>
                  </a:txBody>
                  <a:tcPr anchor="ctr">
                    <a:solidFill>
                      <a:srgbClr val="FF0000"/>
                    </a:solidFill>
                  </a:tcPr>
                </a:tc>
                <a:tc>
                  <a:txBody>
                    <a:bodyPr/>
                    <a:lstStyle/>
                    <a:p>
                      <a:pPr algn="ctr"/>
                      <a:r>
                        <a:rPr lang="fr-FR" dirty="0">
                          <a:solidFill>
                            <a:schemeClr val="bg1"/>
                          </a:solidFill>
                        </a:rPr>
                        <a:t>R3</a:t>
                      </a:r>
                      <a:endParaRPr lang="fr-BE" dirty="0">
                        <a:solidFill>
                          <a:schemeClr val="bg1"/>
                        </a:solidFill>
                      </a:endParaRPr>
                    </a:p>
                  </a:txBody>
                  <a:tcPr anchor="ctr">
                    <a:solidFill>
                      <a:srgbClr val="FF0000"/>
                    </a:solidFill>
                  </a:tcPr>
                </a:tc>
                <a:extLst>
                  <a:ext uri="{0D108BD9-81ED-4DB2-BD59-A6C34878D82A}">
                    <a16:rowId xmlns:a16="http://schemas.microsoft.com/office/drawing/2014/main" val="4270975124"/>
                  </a:ext>
                </a:extLst>
              </a:tr>
              <a:tr h="594361">
                <a:tc>
                  <a:txBody>
                    <a:bodyPr/>
                    <a:lstStyle/>
                    <a:p>
                      <a:pPr algn="ctr"/>
                      <a:endParaRPr lang="fr-BE" dirty="0">
                        <a:solidFill>
                          <a:schemeClr val="bg1"/>
                        </a:solidFill>
                      </a:endParaRPr>
                    </a:p>
                  </a:txBody>
                  <a:tcPr anchor="ctr">
                    <a:solidFill>
                      <a:srgbClr val="92D050"/>
                    </a:solidFill>
                  </a:tcPr>
                </a:tc>
                <a:tc>
                  <a:txBody>
                    <a:bodyPr/>
                    <a:lstStyle/>
                    <a:p>
                      <a:pPr algn="ctr"/>
                      <a:endParaRPr lang="fr-BE" dirty="0">
                        <a:solidFill>
                          <a:schemeClr val="bg1"/>
                        </a:solidFill>
                      </a:endParaRPr>
                    </a:p>
                  </a:txBody>
                  <a:tcPr anchor="ctr">
                    <a:solidFill>
                      <a:srgbClr val="92D050"/>
                    </a:solidFill>
                  </a:tcPr>
                </a:tc>
                <a:tc>
                  <a:txBody>
                    <a:bodyPr/>
                    <a:lstStyle/>
                    <a:p>
                      <a:pPr algn="ctr"/>
                      <a:endParaRPr lang="fr-BE" dirty="0">
                        <a:solidFill>
                          <a:schemeClr val="bg1"/>
                        </a:solidFill>
                      </a:endParaRPr>
                    </a:p>
                  </a:txBody>
                  <a:tcPr anchor="ctr">
                    <a:solidFill>
                      <a:srgbClr val="FFC000"/>
                    </a:solidFill>
                  </a:tcPr>
                </a:tc>
                <a:tc>
                  <a:txBody>
                    <a:bodyPr/>
                    <a:lstStyle/>
                    <a:p>
                      <a:pPr algn="ctr"/>
                      <a:endParaRPr lang="fr-BE" dirty="0">
                        <a:solidFill>
                          <a:schemeClr val="bg1"/>
                        </a:solidFill>
                      </a:endParaRPr>
                    </a:p>
                  </a:txBody>
                  <a:tcPr anchor="ctr">
                    <a:solidFill>
                      <a:srgbClr val="FF0000"/>
                    </a:solidFill>
                  </a:tcPr>
                </a:tc>
                <a:extLst>
                  <a:ext uri="{0D108BD9-81ED-4DB2-BD59-A6C34878D82A}">
                    <a16:rowId xmlns:a16="http://schemas.microsoft.com/office/drawing/2014/main" val="572357844"/>
                  </a:ext>
                </a:extLst>
              </a:tr>
              <a:tr h="594361">
                <a:tc>
                  <a:txBody>
                    <a:bodyPr/>
                    <a:lstStyle/>
                    <a:p>
                      <a:pPr algn="ctr"/>
                      <a:endParaRPr lang="fr-BE" dirty="0">
                        <a:solidFill>
                          <a:schemeClr val="bg1"/>
                        </a:solidFill>
                      </a:endParaRPr>
                    </a:p>
                  </a:txBody>
                  <a:tcPr anchor="ctr">
                    <a:solidFill>
                      <a:srgbClr val="92D050"/>
                    </a:solidFill>
                  </a:tcPr>
                </a:tc>
                <a:tc>
                  <a:txBody>
                    <a:bodyPr/>
                    <a:lstStyle/>
                    <a:p>
                      <a:pPr algn="ctr"/>
                      <a:endParaRPr lang="fr-BE" dirty="0">
                        <a:solidFill>
                          <a:schemeClr val="bg1"/>
                        </a:solidFill>
                      </a:endParaRPr>
                    </a:p>
                  </a:txBody>
                  <a:tcPr anchor="ctr">
                    <a:solidFill>
                      <a:srgbClr val="92D050"/>
                    </a:solidFill>
                  </a:tcPr>
                </a:tc>
                <a:tc>
                  <a:txBody>
                    <a:bodyPr/>
                    <a:lstStyle/>
                    <a:p>
                      <a:pPr algn="ctr"/>
                      <a:endParaRPr lang="fr-BE" dirty="0">
                        <a:solidFill>
                          <a:schemeClr val="bg1"/>
                        </a:solidFill>
                      </a:endParaRPr>
                    </a:p>
                  </a:txBody>
                  <a:tcPr anchor="ctr">
                    <a:solidFill>
                      <a:srgbClr val="FFC000"/>
                    </a:solidFill>
                  </a:tcPr>
                </a:tc>
                <a:tc>
                  <a:txBody>
                    <a:bodyPr/>
                    <a:lstStyle/>
                    <a:p>
                      <a:pPr algn="ctr"/>
                      <a:endParaRPr lang="fr-BE" dirty="0">
                        <a:solidFill>
                          <a:schemeClr val="bg1"/>
                        </a:solidFill>
                      </a:endParaRPr>
                    </a:p>
                  </a:txBody>
                  <a:tcPr anchor="ctr">
                    <a:solidFill>
                      <a:srgbClr val="FFC000"/>
                    </a:solidFill>
                  </a:tcPr>
                </a:tc>
                <a:extLst>
                  <a:ext uri="{0D108BD9-81ED-4DB2-BD59-A6C34878D82A}">
                    <a16:rowId xmlns:a16="http://schemas.microsoft.com/office/drawing/2014/main" val="2293396700"/>
                  </a:ext>
                </a:extLst>
              </a:tr>
            </a:tbl>
          </a:graphicData>
        </a:graphic>
      </p:graphicFrame>
      <p:graphicFrame>
        <p:nvGraphicFramePr>
          <p:cNvPr id="11" name="Tableau 5">
            <a:extLst>
              <a:ext uri="{FF2B5EF4-FFF2-40B4-BE49-F238E27FC236}">
                <a16:creationId xmlns:a16="http://schemas.microsoft.com/office/drawing/2014/main" id="{FBFF3BA7-F859-4463-BB91-4AC0F905D39A}"/>
              </a:ext>
            </a:extLst>
          </p:cNvPr>
          <p:cNvGraphicFramePr>
            <a:graphicFrameLocks noGrp="1"/>
          </p:cNvGraphicFramePr>
          <p:nvPr>
            <p:extLst>
              <p:ext uri="{D42A27DB-BD31-4B8C-83A1-F6EECF244321}">
                <p14:modId xmlns:p14="http://schemas.microsoft.com/office/powerpoint/2010/main" val="3417945994"/>
              </p:ext>
            </p:extLst>
          </p:nvPr>
        </p:nvGraphicFramePr>
        <p:xfrm>
          <a:off x="6202680" y="2894977"/>
          <a:ext cx="323127" cy="2377444"/>
        </p:xfrm>
        <a:graphic>
          <a:graphicData uri="http://schemas.openxmlformats.org/drawingml/2006/table">
            <a:tbl>
              <a:tblPr firstRow="1" bandRow="1">
                <a:tableStyleId>{2D5ABB26-0587-4C30-8999-92F81FD0307C}</a:tableStyleId>
              </a:tblPr>
              <a:tblGrid>
                <a:gridCol w="323127">
                  <a:extLst>
                    <a:ext uri="{9D8B030D-6E8A-4147-A177-3AD203B41FA5}">
                      <a16:colId xmlns:a16="http://schemas.microsoft.com/office/drawing/2014/main" val="155909802"/>
                    </a:ext>
                  </a:extLst>
                </a:gridCol>
              </a:tblGrid>
              <a:tr h="594361">
                <a:tc>
                  <a:txBody>
                    <a:bodyPr/>
                    <a:lstStyle/>
                    <a:p>
                      <a:pPr algn="ctr"/>
                      <a:r>
                        <a:rPr lang="fr-FR" dirty="0"/>
                        <a:t>4</a:t>
                      </a:r>
                      <a:endParaRPr lang="fr-BE" dirty="0"/>
                    </a:p>
                  </a:txBody>
                  <a:tcPr anchor="ctr"/>
                </a:tc>
                <a:extLst>
                  <a:ext uri="{0D108BD9-81ED-4DB2-BD59-A6C34878D82A}">
                    <a16:rowId xmlns:a16="http://schemas.microsoft.com/office/drawing/2014/main" val="1207014667"/>
                  </a:ext>
                </a:extLst>
              </a:tr>
              <a:tr h="594361">
                <a:tc>
                  <a:txBody>
                    <a:bodyPr/>
                    <a:lstStyle/>
                    <a:p>
                      <a:pPr algn="ctr"/>
                      <a:r>
                        <a:rPr lang="fr-FR" dirty="0"/>
                        <a:t>3</a:t>
                      </a:r>
                      <a:endParaRPr lang="fr-BE" dirty="0"/>
                    </a:p>
                  </a:txBody>
                  <a:tcPr anchor="ctr"/>
                </a:tc>
                <a:extLst>
                  <a:ext uri="{0D108BD9-81ED-4DB2-BD59-A6C34878D82A}">
                    <a16:rowId xmlns:a16="http://schemas.microsoft.com/office/drawing/2014/main" val="3517859152"/>
                  </a:ext>
                </a:extLst>
              </a:tr>
              <a:tr h="594361">
                <a:tc>
                  <a:txBody>
                    <a:bodyPr/>
                    <a:lstStyle/>
                    <a:p>
                      <a:pPr algn="ctr"/>
                      <a:r>
                        <a:rPr lang="fr-FR" dirty="0"/>
                        <a:t>2</a:t>
                      </a:r>
                      <a:endParaRPr lang="fr-BE" dirty="0"/>
                    </a:p>
                  </a:txBody>
                  <a:tcPr anchor="ctr"/>
                </a:tc>
                <a:extLst>
                  <a:ext uri="{0D108BD9-81ED-4DB2-BD59-A6C34878D82A}">
                    <a16:rowId xmlns:a16="http://schemas.microsoft.com/office/drawing/2014/main" val="471762492"/>
                  </a:ext>
                </a:extLst>
              </a:tr>
              <a:tr h="594361">
                <a:tc>
                  <a:txBody>
                    <a:bodyPr/>
                    <a:lstStyle/>
                    <a:p>
                      <a:pPr algn="ctr"/>
                      <a:r>
                        <a:rPr lang="fr-FR" dirty="0"/>
                        <a:t>1</a:t>
                      </a:r>
                      <a:endParaRPr lang="fr-BE" dirty="0"/>
                    </a:p>
                  </a:txBody>
                  <a:tcPr anchor="ctr"/>
                </a:tc>
                <a:extLst>
                  <a:ext uri="{0D108BD9-81ED-4DB2-BD59-A6C34878D82A}">
                    <a16:rowId xmlns:a16="http://schemas.microsoft.com/office/drawing/2014/main" val="4236256032"/>
                  </a:ext>
                </a:extLst>
              </a:tr>
            </a:tbl>
          </a:graphicData>
        </a:graphic>
      </p:graphicFrame>
      <p:graphicFrame>
        <p:nvGraphicFramePr>
          <p:cNvPr id="12" name="Tableau 6">
            <a:extLst>
              <a:ext uri="{FF2B5EF4-FFF2-40B4-BE49-F238E27FC236}">
                <a16:creationId xmlns:a16="http://schemas.microsoft.com/office/drawing/2014/main" id="{B008AFED-E85C-4EF0-ADD9-442CBF37D87F}"/>
              </a:ext>
            </a:extLst>
          </p:cNvPr>
          <p:cNvGraphicFramePr>
            <a:graphicFrameLocks noGrp="1"/>
          </p:cNvGraphicFramePr>
          <p:nvPr>
            <p:extLst>
              <p:ext uri="{D42A27DB-BD31-4B8C-83A1-F6EECF244321}">
                <p14:modId xmlns:p14="http://schemas.microsoft.com/office/powerpoint/2010/main" val="2121043378"/>
              </p:ext>
            </p:extLst>
          </p:nvPr>
        </p:nvGraphicFramePr>
        <p:xfrm>
          <a:off x="6653784" y="5277497"/>
          <a:ext cx="4124960" cy="365760"/>
        </p:xfrm>
        <a:graphic>
          <a:graphicData uri="http://schemas.openxmlformats.org/drawingml/2006/table">
            <a:tbl>
              <a:tblPr firstRow="1" bandRow="1">
                <a:tableStyleId>{2D5ABB26-0587-4C30-8999-92F81FD0307C}</a:tableStyleId>
              </a:tblPr>
              <a:tblGrid>
                <a:gridCol w="1031240">
                  <a:extLst>
                    <a:ext uri="{9D8B030D-6E8A-4147-A177-3AD203B41FA5}">
                      <a16:colId xmlns:a16="http://schemas.microsoft.com/office/drawing/2014/main" val="1107128074"/>
                    </a:ext>
                  </a:extLst>
                </a:gridCol>
                <a:gridCol w="1031240">
                  <a:extLst>
                    <a:ext uri="{9D8B030D-6E8A-4147-A177-3AD203B41FA5}">
                      <a16:colId xmlns:a16="http://schemas.microsoft.com/office/drawing/2014/main" val="4154832188"/>
                    </a:ext>
                  </a:extLst>
                </a:gridCol>
                <a:gridCol w="1031240">
                  <a:extLst>
                    <a:ext uri="{9D8B030D-6E8A-4147-A177-3AD203B41FA5}">
                      <a16:colId xmlns:a16="http://schemas.microsoft.com/office/drawing/2014/main" val="69502377"/>
                    </a:ext>
                  </a:extLst>
                </a:gridCol>
                <a:gridCol w="1031240">
                  <a:extLst>
                    <a:ext uri="{9D8B030D-6E8A-4147-A177-3AD203B41FA5}">
                      <a16:colId xmlns:a16="http://schemas.microsoft.com/office/drawing/2014/main" val="2928249360"/>
                    </a:ext>
                  </a:extLst>
                </a:gridCol>
              </a:tblGrid>
              <a:tr h="318407">
                <a:tc>
                  <a:txBody>
                    <a:bodyPr/>
                    <a:lstStyle/>
                    <a:p>
                      <a:pPr algn="ctr"/>
                      <a:r>
                        <a:rPr lang="fr-FR" dirty="0"/>
                        <a:t>1</a:t>
                      </a:r>
                      <a:endParaRPr lang="fr-BE" dirty="0"/>
                    </a:p>
                  </a:txBody>
                  <a:tcPr anchor="ctr"/>
                </a:tc>
                <a:tc>
                  <a:txBody>
                    <a:bodyPr/>
                    <a:lstStyle/>
                    <a:p>
                      <a:pPr algn="ctr"/>
                      <a:r>
                        <a:rPr lang="fr-FR" dirty="0"/>
                        <a:t>2</a:t>
                      </a:r>
                      <a:endParaRPr lang="fr-BE" dirty="0"/>
                    </a:p>
                  </a:txBody>
                  <a:tcPr anchor="ctr"/>
                </a:tc>
                <a:tc>
                  <a:txBody>
                    <a:bodyPr/>
                    <a:lstStyle/>
                    <a:p>
                      <a:pPr algn="ctr"/>
                      <a:r>
                        <a:rPr lang="fr-FR" dirty="0"/>
                        <a:t>3</a:t>
                      </a:r>
                      <a:endParaRPr lang="fr-BE" dirty="0"/>
                    </a:p>
                  </a:txBody>
                  <a:tcPr anchor="ctr"/>
                </a:tc>
                <a:tc>
                  <a:txBody>
                    <a:bodyPr/>
                    <a:lstStyle/>
                    <a:p>
                      <a:pPr algn="ctr"/>
                      <a:r>
                        <a:rPr lang="fr-FR" dirty="0"/>
                        <a:t>4</a:t>
                      </a:r>
                      <a:endParaRPr lang="fr-BE" dirty="0"/>
                    </a:p>
                  </a:txBody>
                  <a:tcPr anchor="ctr"/>
                </a:tc>
                <a:extLst>
                  <a:ext uri="{0D108BD9-81ED-4DB2-BD59-A6C34878D82A}">
                    <a16:rowId xmlns:a16="http://schemas.microsoft.com/office/drawing/2014/main" val="2775561918"/>
                  </a:ext>
                </a:extLst>
              </a:tr>
            </a:tbl>
          </a:graphicData>
        </a:graphic>
      </p:graphicFrame>
      <p:sp>
        <p:nvSpPr>
          <p:cNvPr id="13" name="ZoneTexte 12">
            <a:extLst>
              <a:ext uri="{FF2B5EF4-FFF2-40B4-BE49-F238E27FC236}">
                <a16:creationId xmlns:a16="http://schemas.microsoft.com/office/drawing/2014/main" id="{F0B17E68-82D4-43A4-BF22-45315FF9C1A1}"/>
              </a:ext>
            </a:extLst>
          </p:cNvPr>
          <p:cNvSpPr txBox="1"/>
          <p:nvPr/>
        </p:nvSpPr>
        <p:spPr>
          <a:xfrm>
            <a:off x="6096000" y="2520569"/>
            <a:ext cx="1115567" cy="369332"/>
          </a:xfrm>
          <a:prstGeom prst="rect">
            <a:avLst/>
          </a:prstGeom>
          <a:noFill/>
        </p:spPr>
        <p:txBody>
          <a:bodyPr wrap="square" rtlCol="0">
            <a:spAutoFit/>
          </a:bodyPr>
          <a:lstStyle/>
          <a:p>
            <a:r>
              <a:rPr lang="fr-FR" dirty="0"/>
              <a:t>Gravité</a:t>
            </a:r>
            <a:endParaRPr lang="fr-BE" dirty="0"/>
          </a:p>
        </p:txBody>
      </p:sp>
      <p:sp>
        <p:nvSpPr>
          <p:cNvPr id="14" name="ZoneTexte 13">
            <a:extLst>
              <a:ext uri="{FF2B5EF4-FFF2-40B4-BE49-F238E27FC236}">
                <a16:creationId xmlns:a16="http://schemas.microsoft.com/office/drawing/2014/main" id="{3454D3C1-5F95-4764-873F-1FB399E66C47}"/>
              </a:ext>
            </a:extLst>
          </p:cNvPr>
          <p:cNvSpPr txBox="1"/>
          <p:nvPr/>
        </p:nvSpPr>
        <p:spPr>
          <a:xfrm>
            <a:off x="10547098" y="5272421"/>
            <a:ext cx="1682495" cy="369332"/>
          </a:xfrm>
          <a:prstGeom prst="rect">
            <a:avLst/>
          </a:prstGeom>
          <a:noFill/>
        </p:spPr>
        <p:txBody>
          <a:bodyPr wrap="square" rtlCol="0">
            <a:spAutoFit/>
          </a:bodyPr>
          <a:lstStyle/>
          <a:p>
            <a:r>
              <a:rPr lang="fr-FR" dirty="0"/>
              <a:t>Vraisemblance</a:t>
            </a:r>
            <a:endParaRPr lang="fr-BE" dirty="0"/>
          </a:p>
        </p:txBody>
      </p:sp>
    </p:spTree>
    <p:extLst>
      <p:ext uri="{BB962C8B-B14F-4D97-AF65-F5344CB8AC3E}">
        <p14:creationId xmlns:p14="http://schemas.microsoft.com/office/powerpoint/2010/main" val="3266239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A3AD595A-013D-414F-9DD1-42E749E9AB27}"/>
              </a:ext>
            </a:extLst>
          </p:cNvPr>
          <p:cNvSpPr>
            <a:spLocks noGrp="1"/>
          </p:cNvSpPr>
          <p:nvPr>
            <p:ph type="title"/>
          </p:nvPr>
        </p:nvSpPr>
        <p:spPr>
          <a:xfrm>
            <a:off x="1075767" y="1188637"/>
            <a:ext cx="2988234" cy="4480726"/>
          </a:xfrm>
        </p:spPr>
        <p:txBody>
          <a:bodyPr>
            <a:normAutofit/>
          </a:bodyPr>
          <a:lstStyle/>
          <a:p>
            <a:pPr algn="r"/>
            <a:r>
              <a:rPr lang="fr-FR" sz="5100"/>
              <a:t>Stratégie du traitement du risque</a:t>
            </a:r>
            <a:endParaRPr lang="fr-BE" sz="5100"/>
          </a:p>
        </p:txBody>
      </p:sp>
      <p:cxnSp>
        <p:nvCxnSpPr>
          <p:cNvPr id="14"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Espace réservé du contenu 2">
            <a:extLst>
              <a:ext uri="{FF2B5EF4-FFF2-40B4-BE49-F238E27FC236}">
                <a16:creationId xmlns:a16="http://schemas.microsoft.com/office/drawing/2014/main" id="{C83E94C1-9969-42C2-BFF7-4E577B7D7578}"/>
              </a:ext>
            </a:extLst>
          </p:cNvPr>
          <p:cNvSpPr>
            <a:spLocks noGrp="1"/>
          </p:cNvSpPr>
          <p:nvPr>
            <p:ph idx="1"/>
          </p:nvPr>
        </p:nvSpPr>
        <p:spPr>
          <a:xfrm>
            <a:off x="4705775" y="728403"/>
            <a:ext cx="6669356" cy="5502753"/>
          </a:xfrm>
        </p:spPr>
        <p:txBody>
          <a:bodyPr anchor="ctr">
            <a:noAutofit/>
          </a:bodyPr>
          <a:lstStyle/>
          <a:p>
            <a:r>
              <a:rPr lang="fr-FR" sz="2000" dirty="0"/>
              <a:t>Les </a:t>
            </a:r>
            <a:r>
              <a:rPr lang="fr-BE" sz="2000" dirty="0"/>
              <a:t>mesures de traitement du risque doivent être relatives aux scénarios stratégiques et opérationnels.</a:t>
            </a:r>
          </a:p>
          <a:p>
            <a:endParaRPr lang="fr-BE" sz="2000" dirty="0"/>
          </a:p>
          <a:p>
            <a:r>
              <a:rPr lang="fr-BE" sz="2000" dirty="0"/>
              <a:t>Quelles sont les phases ou actions élémentaires pour lesquelles il serait pertinent de renforcer la sécurité, afin de rendre la tâche plus difficile pour l’attaquant et diminuer sa probabilité de réussite ?</a:t>
            </a:r>
          </a:p>
          <a:p>
            <a:pPr lvl="1"/>
            <a:r>
              <a:rPr lang="fr-BE" sz="2000" dirty="0"/>
              <a:t>Sécuriser en priorité les actions élémentaires dont la vraisemblance est la plus forte.</a:t>
            </a:r>
          </a:p>
          <a:p>
            <a:pPr lvl="1"/>
            <a:r>
              <a:rPr lang="fr-BE" sz="2000" dirty="0"/>
              <a:t>Sécuriser en priorité les biens supports critiques concernés par les scenarii stratégiques ou opérationnels par lesquels une source du risque pourrait passer</a:t>
            </a:r>
          </a:p>
        </p:txBody>
      </p:sp>
    </p:spTree>
    <p:extLst>
      <p:ext uri="{BB962C8B-B14F-4D97-AF65-F5344CB8AC3E}">
        <p14:creationId xmlns:p14="http://schemas.microsoft.com/office/powerpoint/2010/main" val="18296313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593FA1-B23B-49F5-B287-7770BAAEB6DA}"/>
              </a:ext>
            </a:extLst>
          </p:cNvPr>
          <p:cNvSpPr>
            <a:spLocks noGrp="1"/>
          </p:cNvSpPr>
          <p:nvPr>
            <p:ph type="title"/>
          </p:nvPr>
        </p:nvSpPr>
        <p:spPr/>
        <p:txBody>
          <a:bodyPr/>
          <a:lstStyle/>
          <a:p>
            <a:r>
              <a:rPr lang="fr-FR" dirty="0"/>
              <a:t>Stratégie du traitement du risque</a:t>
            </a:r>
            <a:endParaRPr lang="fr-BE" dirty="0"/>
          </a:p>
        </p:txBody>
      </p:sp>
      <p:sp>
        <p:nvSpPr>
          <p:cNvPr id="3" name="Espace réservé du contenu 2">
            <a:extLst>
              <a:ext uri="{FF2B5EF4-FFF2-40B4-BE49-F238E27FC236}">
                <a16:creationId xmlns:a16="http://schemas.microsoft.com/office/drawing/2014/main" id="{986AD3F3-565F-4F2A-AF8E-E2519D6943D4}"/>
              </a:ext>
            </a:extLst>
          </p:cNvPr>
          <p:cNvSpPr>
            <a:spLocks noGrp="1"/>
          </p:cNvSpPr>
          <p:nvPr>
            <p:ph idx="1"/>
          </p:nvPr>
        </p:nvSpPr>
        <p:spPr>
          <a:xfrm>
            <a:off x="838200" y="2852927"/>
            <a:ext cx="10515600" cy="3324035"/>
          </a:xfrm>
        </p:spPr>
        <p:txBody>
          <a:bodyPr>
            <a:normAutofit lnSpcReduction="10000"/>
          </a:bodyPr>
          <a:lstStyle/>
          <a:p>
            <a:r>
              <a:rPr lang="fr-FR" dirty="0"/>
              <a:t>Quelles mesures mettriez-vous en place afin de diminuer les risques portant sur « </a:t>
            </a:r>
            <a:r>
              <a:rPr lang="fr-FR" dirty="0" err="1"/>
              <a:t>Eurogenstib</a:t>
            </a:r>
            <a:r>
              <a:rPr lang="fr-FR" dirty="0"/>
              <a:t> » ?</a:t>
            </a:r>
          </a:p>
          <a:p>
            <a:endParaRPr lang="fr-FR" dirty="0"/>
          </a:p>
          <a:p>
            <a:r>
              <a:rPr lang="fr-FR" dirty="0"/>
              <a:t>Basez-vous sur ce que nous avons vu, à savoir quels sont les modes opératoires (via quelle(s) partie(s) prenante(s)) ainsi que les bien supports visés.</a:t>
            </a:r>
          </a:p>
          <a:p>
            <a:r>
              <a:rPr lang="fr-FR" dirty="0"/>
              <a:t>Faites des propositions concernant la gouvernance, la protection, la défense et la résilience.</a:t>
            </a:r>
            <a:endParaRPr lang="fr-BE" dirty="0"/>
          </a:p>
        </p:txBody>
      </p:sp>
      <p:sp>
        <p:nvSpPr>
          <p:cNvPr id="4" name="Titre 1">
            <a:extLst>
              <a:ext uri="{FF2B5EF4-FFF2-40B4-BE49-F238E27FC236}">
                <a16:creationId xmlns:a16="http://schemas.microsoft.com/office/drawing/2014/main" id="{25F07B42-BF87-4EEE-8675-8444E1800A84}"/>
              </a:ext>
            </a:extLst>
          </p:cNvPr>
          <p:cNvSpPr txBox="1">
            <a:spLocks/>
          </p:cNvSpPr>
          <p:nvPr/>
        </p:nvSpPr>
        <p:spPr>
          <a:xfrm>
            <a:off x="7893148" y="1420145"/>
            <a:ext cx="373126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BE" b="1" dirty="0" err="1">
                <a:solidFill>
                  <a:srgbClr val="333333"/>
                </a:solidFill>
                <a:latin typeface="Source Sans Pro" panose="020B0503030403020204" pitchFamily="34" charset="0"/>
              </a:rPr>
              <a:t>Eurogenstib</a:t>
            </a:r>
            <a:endParaRPr lang="fr-BE" dirty="0"/>
          </a:p>
        </p:txBody>
      </p:sp>
      <p:pic>
        <p:nvPicPr>
          <p:cNvPr id="5" name="Image 4">
            <a:extLst>
              <a:ext uri="{FF2B5EF4-FFF2-40B4-BE49-F238E27FC236}">
                <a16:creationId xmlns:a16="http://schemas.microsoft.com/office/drawing/2014/main" id="{E2582AC3-6DDA-45BA-AA06-ED075AD6A27B}"/>
              </a:ext>
            </a:extLst>
          </p:cNvPr>
          <p:cNvPicPr>
            <a:picLocks noChangeAspect="1"/>
          </p:cNvPicPr>
          <p:nvPr/>
        </p:nvPicPr>
        <p:blipFill>
          <a:blip r:embed="rId3"/>
          <a:stretch>
            <a:fillRect/>
          </a:stretch>
        </p:blipFill>
        <p:spPr>
          <a:xfrm>
            <a:off x="6309676" y="1420145"/>
            <a:ext cx="1284533" cy="1174035"/>
          </a:xfrm>
          <a:prstGeom prst="rect">
            <a:avLst/>
          </a:prstGeom>
        </p:spPr>
      </p:pic>
    </p:spTree>
    <p:extLst>
      <p:ext uri="{BB962C8B-B14F-4D97-AF65-F5344CB8AC3E}">
        <p14:creationId xmlns:p14="http://schemas.microsoft.com/office/powerpoint/2010/main" val="1170732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52DBF8D4-6123-4855-A952-47883FC89B8E}"/>
              </a:ext>
            </a:extLst>
          </p:cNvPr>
          <p:cNvSpPr>
            <a:spLocks noGrp="1"/>
          </p:cNvSpPr>
          <p:nvPr>
            <p:ph type="title"/>
          </p:nvPr>
        </p:nvSpPr>
        <p:spPr>
          <a:xfrm>
            <a:off x="958506" y="800392"/>
            <a:ext cx="10264697" cy="1212102"/>
          </a:xfrm>
        </p:spPr>
        <p:txBody>
          <a:bodyPr>
            <a:normAutofit/>
          </a:bodyPr>
          <a:lstStyle/>
          <a:p>
            <a:r>
              <a:rPr lang="fr-FR" sz="4000">
                <a:solidFill>
                  <a:srgbClr val="FFFFFF"/>
                </a:solidFill>
              </a:rPr>
              <a:t>Objectif</a:t>
            </a:r>
            <a:endParaRPr lang="fr-BE" sz="4000">
              <a:solidFill>
                <a:srgbClr val="FFFFFF"/>
              </a:solidFill>
            </a:endParaRPr>
          </a:p>
        </p:txBody>
      </p:sp>
      <p:sp>
        <p:nvSpPr>
          <p:cNvPr id="3" name="Espace réservé du contenu 2">
            <a:extLst>
              <a:ext uri="{FF2B5EF4-FFF2-40B4-BE49-F238E27FC236}">
                <a16:creationId xmlns:a16="http://schemas.microsoft.com/office/drawing/2014/main" id="{44B7474C-EE07-4FC7-91C8-89AC7DDEA9CC}"/>
              </a:ext>
            </a:extLst>
          </p:cNvPr>
          <p:cNvSpPr>
            <a:spLocks noGrp="1"/>
          </p:cNvSpPr>
          <p:nvPr>
            <p:ph idx="1"/>
          </p:nvPr>
        </p:nvSpPr>
        <p:spPr>
          <a:xfrm>
            <a:off x="1367624" y="2490437"/>
            <a:ext cx="9708995" cy="938564"/>
          </a:xfrm>
        </p:spPr>
        <p:txBody>
          <a:bodyPr anchor="ctr">
            <a:normAutofit/>
          </a:bodyPr>
          <a:lstStyle/>
          <a:p>
            <a:r>
              <a:rPr lang="fr-FR" sz="2400" dirty="0"/>
              <a:t>Définir une stratégie de traitement du risque et identifier les risques résiduels</a:t>
            </a:r>
            <a:endParaRPr lang="fr-BE" sz="2400" dirty="0"/>
          </a:p>
        </p:txBody>
      </p:sp>
      <p:sp>
        <p:nvSpPr>
          <p:cNvPr id="21" name="ZoneTexte 20">
            <a:extLst>
              <a:ext uri="{FF2B5EF4-FFF2-40B4-BE49-F238E27FC236}">
                <a16:creationId xmlns:a16="http://schemas.microsoft.com/office/drawing/2014/main" id="{166D4B0C-F6E7-4619-9C66-C307840295C7}"/>
              </a:ext>
            </a:extLst>
          </p:cNvPr>
          <p:cNvSpPr txBox="1"/>
          <p:nvPr/>
        </p:nvSpPr>
        <p:spPr>
          <a:xfrm>
            <a:off x="902836" y="4006241"/>
            <a:ext cx="2610035" cy="646331"/>
          </a:xfrm>
          <a:prstGeom prst="rect">
            <a:avLst/>
          </a:prstGeom>
          <a:noFill/>
        </p:spPr>
        <p:txBody>
          <a:bodyPr wrap="square" rtlCol="0">
            <a:spAutoFit/>
          </a:bodyPr>
          <a:lstStyle/>
          <a:p>
            <a:r>
              <a:rPr lang="fr-FR" dirty="0"/>
              <a:t>Mesure de sécurité portant sur l’écosystème</a:t>
            </a:r>
            <a:endParaRPr lang="fr-BE" dirty="0"/>
          </a:p>
        </p:txBody>
      </p:sp>
      <p:sp>
        <p:nvSpPr>
          <p:cNvPr id="22" name="ZoneTexte 21">
            <a:extLst>
              <a:ext uri="{FF2B5EF4-FFF2-40B4-BE49-F238E27FC236}">
                <a16:creationId xmlns:a16="http://schemas.microsoft.com/office/drawing/2014/main" id="{A152DCFE-5B19-48B7-8D75-D2C6BAADE8E3}"/>
              </a:ext>
            </a:extLst>
          </p:cNvPr>
          <p:cNvSpPr txBox="1"/>
          <p:nvPr/>
        </p:nvSpPr>
        <p:spPr>
          <a:xfrm>
            <a:off x="905521" y="3607116"/>
            <a:ext cx="2379215" cy="369332"/>
          </a:xfrm>
          <a:prstGeom prst="rect">
            <a:avLst/>
          </a:prstGeom>
          <a:noFill/>
        </p:spPr>
        <p:txBody>
          <a:bodyPr wrap="square" rtlCol="0">
            <a:spAutoFit/>
          </a:bodyPr>
          <a:lstStyle/>
          <a:p>
            <a:r>
              <a:rPr lang="fr-FR" dirty="0"/>
              <a:t>Socle de sécurité</a:t>
            </a:r>
            <a:endParaRPr lang="fr-BE" dirty="0"/>
          </a:p>
        </p:txBody>
      </p:sp>
      <p:sp>
        <p:nvSpPr>
          <p:cNvPr id="23" name="Flèche : droite 22">
            <a:extLst>
              <a:ext uri="{FF2B5EF4-FFF2-40B4-BE49-F238E27FC236}">
                <a16:creationId xmlns:a16="http://schemas.microsoft.com/office/drawing/2014/main" id="{165034D7-A2C0-4690-988E-FBECC0FAE9F2}"/>
              </a:ext>
            </a:extLst>
          </p:cNvPr>
          <p:cNvSpPr/>
          <p:nvPr/>
        </p:nvSpPr>
        <p:spPr>
          <a:xfrm>
            <a:off x="3748200" y="4441616"/>
            <a:ext cx="1216240"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4" name="ZoneTexte 23">
            <a:extLst>
              <a:ext uri="{FF2B5EF4-FFF2-40B4-BE49-F238E27FC236}">
                <a16:creationId xmlns:a16="http://schemas.microsoft.com/office/drawing/2014/main" id="{B5D1FCA6-552F-49C5-8DFC-DC9AE39EECC5}"/>
              </a:ext>
            </a:extLst>
          </p:cNvPr>
          <p:cNvSpPr txBox="1"/>
          <p:nvPr/>
        </p:nvSpPr>
        <p:spPr>
          <a:xfrm>
            <a:off x="905521" y="4708936"/>
            <a:ext cx="2379215" cy="369332"/>
          </a:xfrm>
          <a:prstGeom prst="rect">
            <a:avLst/>
          </a:prstGeom>
          <a:noFill/>
        </p:spPr>
        <p:txBody>
          <a:bodyPr wrap="square" rtlCol="0">
            <a:spAutoFit/>
          </a:bodyPr>
          <a:lstStyle/>
          <a:p>
            <a:r>
              <a:rPr lang="fr-FR" dirty="0"/>
              <a:t>Scénarii stratégiques </a:t>
            </a:r>
            <a:endParaRPr lang="fr-BE" dirty="0"/>
          </a:p>
        </p:txBody>
      </p:sp>
      <p:sp>
        <p:nvSpPr>
          <p:cNvPr id="25" name="Flèche : droite 24">
            <a:extLst>
              <a:ext uri="{FF2B5EF4-FFF2-40B4-BE49-F238E27FC236}">
                <a16:creationId xmlns:a16="http://schemas.microsoft.com/office/drawing/2014/main" id="{53028A60-A2B8-46F4-8794-9DEBD6EDFE64}"/>
              </a:ext>
            </a:extLst>
          </p:cNvPr>
          <p:cNvSpPr/>
          <p:nvPr/>
        </p:nvSpPr>
        <p:spPr>
          <a:xfrm>
            <a:off x="7495570" y="4441616"/>
            <a:ext cx="1216240"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6" name="ZoneTexte 25">
            <a:extLst>
              <a:ext uri="{FF2B5EF4-FFF2-40B4-BE49-F238E27FC236}">
                <a16:creationId xmlns:a16="http://schemas.microsoft.com/office/drawing/2014/main" id="{65AB6260-CDF1-4A28-81DA-85C5C13EC49E}"/>
              </a:ext>
            </a:extLst>
          </p:cNvPr>
          <p:cNvSpPr txBox="1"/>
          <p:nvPr/>
        </p:nvSpPr>
        <p:spPr>
          <a:xfrm>
            <a:off x="8961120" y="3509428"/>
            <a:ext cx="2763240" cy="646331"/>
          </a:xfrm>
          <a:prstGeom prst="rect">
            <a:avLst/>
          </a:prstGeom>
          <a:noFill/>
        </p:spPr>
        <p:txBody>
          <a:bodyPr wrap="square" rtlCol="0">
            <a:spAutoFit/>
          </a:bodyPr>
          <a:lstStyle/>
          <a:p>
            <a:r>
              <a:rPr lang="fr-FR" dirty="0"/>
              <a:t>Stratégie de traitement du risque</a:t>
            </a:r>
            <a:endParaRPr lang="fr-BE" dirty="0"/>
          </a:p>
        </p:txBody>
      </p:sp>
      <p:sp>
        <p:nvSpPr>
          <p:cNvPr id="27" name="ZoneTexte 26">
            <a:extLst>
              <a:ext uri="{FF2B5EF4-FFF2-40B4-BE49-F238E27FC236}">
                <a16:creationId xmlns:a16="http://schemas.microsoft.com/office/drawing/2014/main" id="{44D7D54E-F2FF-4819-A308-0FB4A2310800}"/>
              </a:ext>
            </a:extLst>
          </p:cNvPr>
          <p:cNvSpPr txBox="1"/>
          <p:nvPr/>
        </p:nvSpPr>
        <p:spPr>
          <a:xfrm>
            <a:off x="8961120" y="4287278"/>
            <a:ext cx="2976183" cy="646331"/>
          </a:xfrm>
          <a:prstGeom prst="rect">
            <a:avLst/>
          </a:prstGeom>
          <a:noFill/>
        </p:spPr>
        <p:txBody>
          <a:bodyPr wrap="square" rtlCol="0">
            <a:spAutoFit/>
          </a:bodyPr>
          <a:lstStyle/>
          <a:p>
            <a:r>
              <a:rPr lang="fr-FR" dirty="0"/>
              <a:t>Plan d’amélioration continue de la sécurité (PACS)</a:t>
            </a:r>
            <a:endParaRPr lang="fr-BE" dirty="0"/>
          </a:p>
        </p:txBody>
      </p:sp>
      <p:sp>
        <p:nvSpPr>
          <p:cNvPr id="28" name="ZoneTexte 27">
            <a:extLst>
              <a:ext uri="{FF2B5EF4-FFF2-40B4-BE49-F238E27FC236}">
                <a16:creationId xmlns:a16="http://schemas.microsoft.com/office/drawing/2014/main" id="{2277213E-5C61-4F9D-A405-95A77E9DC3F9}"/>
              </a:ext>
            </a:extLst>
          </p:cNvPr>
          <p:cNvSpPr txBox="1"/>
          <p:nvPr/>
        </p:nvSpPr>
        <p:spPr>
          <a:xfrm>
            <a:off x="902836" y="5134632"/>
            <a:ext cx="2379215" cy="369332"/>
          </a:xfrm>
          <a:prstGeom prst="rect">
            <a:avLst/>
          </a:prstGeom>
          <a:noFill/>
        </p:spPr>
        <p:txBody>
          <a:bodyPr wrap="square" rtlCol="0">
            <a:spAutoFit/>
          </a:bodyPr>
          <a:lstStyle/>
          <a:p>
            <a:r>
              <a:rPr lang="fr-FR" dirty="0"/>
              <a:t>Scénarii opérationnels </a:t>
            </a:r>
            <a:endParaRPr lang="fr-BE" dirty="0"/>
          </a:p>
        </p:txBody>
      </p:sp>
      <p:pic>
        <p:nvPicPr>
          <p:cNvPr id="29" name="Image 28">
            <a:extLst>
              <a:ext uri="{FF2B5EF4-FFF2-40B4-BE49-F238E27FC236}">
                <a16:creationId xmlns:a16="http://schemas.microsoft.com/office/drawing/2014/main" id="{3E06D096-CD5D-482E-A335-D2B16561A3D0}"/>
              </a:ext>
            </a:extLst>
          </p:cNvPr>
          <p:cNvPicPr>
            <a:picLocks noChangeAspect="1"/>
          </p:cNvPicPr>
          <p:nvPr/>
        </p:nvPicPr>
        <p:blipFill>
          <a:blip r:embed="rId3"/>
          <a:stretch>
            <a:fillRect/>
          </a:stretch>
        </p:blipFill>
        <p:spPr>
          <a:xfrm>
            <a:off x="5345845" y="3734144"/>
            <a:ext cx="1666875" cy="1752600"/>
          </a:xfrm>
          <a:prstGeom prst="rect">
            <a:avLst/>
          </a:prstGeom>
        </p:spPr>
      </p:pic>
      <p:sp>
        <p:nvSpPr>
          <p:cNvPr id="30" name="ZoneTexte 29">
            <a:extLst>
              <a:ext uri="{FF2B5EF4-FFF2-40B4-BE49-F238E27FC236}">
                <a16:creationId xmlns:a16="http://schemas.microsoft.com/office/drawing/2014/main" id="{8327A5E0-FDD9-40CD-9FFF-D690D1721B94}"/>
              </a:ext>
            </a:extLst>
          </p:cNvPr>
          <p:cNvSpPr txBox="1"/>
          <p:nvPr/>
        </p:nvSpPr>
        <p:spPr>
          <a:xfrm>
            <a:off x="8961120" y="5065128"/>
            <a:ext cx="2976183" cy="646331"/>
          </a:xfrm>
          <a:prstGeom prst="rect">
            <a:avLst/>
          </a:prstGeom>
          <a:noFill/>
        </p:spPr>
        <p:txBody>
          <a:bodyPr wrap="square" rtlCol="0">
            <a:spAutoFit/>
          </a:bodyPr>
          <a:lstStyle/>
          <a:p>
            <a:r>
              <a:rPr lang="fr-FR" dirty="0"/>
              <a:t>Synthèse des risques résiduels</a:t>
            </a:r>
            <a:endParaRPr lang="fr-BE" dirty="0"/>
          </a:p>
        </p:txBody>
      </p:sp>
      <p:sp>
        <p:nvSpPr>
          <p:cNvPr id="31" name="ZoneTexte 30">
            <a:extLst>
              <a:ext uri="{FF2B5EF4-FFF2-40B4-BE49-F238E27FC236}">
                <a16:creationId xmlns:a16="http://schemas.microsoft.com/office/drawing/2014/main" id="{A4B7C51D-DEC1-4782-8349-B8AFE5C2B647}"/>
              </a:ext>
            </a:extLst>
          </p:cNvPr>
          <p:cNvSpPr txBox="1"/>
          <p:nvPr/>
        </p:nvSpPr>
        <p:spPr>
          <a:xfrm>
            <a:off x="8948928" y="5842978"/>
            <a:ext cx="2988375" cy="369332"/>
          </a:xfrm>
          <a:prstGeom prst="rect">
            <a:avLst/>
          </a:prstGeom>
          <a:noFill/>
        </p:spPr>
        <p:txBody>
          <a:bodyPr wrap="square" rtlCol="0">
            <a:spAutoFit/>
          </a:bodyPr>
          <a:lstStyle/>
          <a:p>
            <a:r>
              <a:rPr lang="fr-FR" dirty="0"/>
              <a:t>Cadre du suivi des risques</a:t>
            </a:r>
            <a:endParaRPr lang="fr-BE" dirty="0"/>
          </a:p>
        </p:txBody>
      </p:sp>
    </p:spTree>
    <p:extLst>
      <p:ext uri="{BB962C8B-B14F-4D97-AF65-F5344CB8AC3E}">
        <p14:creationId xmlns:p14="http://schemas.microsoft.com/office/powerpoint/2010/main" val="2868767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left)">
                                      <p:cBhvr>
                                        <p:cTn id="24" dur="500"/>
                                        <p:tgtEl>
                                          <p:spTgt spid="23"/>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left)">
                                      <p:cBhvr>
                                        <p:cTn id="33" dur="500"/>
                                        <p:tgtEl>
                                          <p:spTgt spid="25"/>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par>
                          <p:cTn id="42" fill="hold">
                            <p:stCondLst>
                              <p:cond delay="1500"/>
                            </p:stCondLst>
                            <p:childTnLst>
                              <p:par>
                                <p:cTn id="43" presetID="10" presetClass="entr" presetSubtype="0" fill="hold" grpId="0" nodeType="after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childTnLst>
                          </p:cTn>
                        </p:par>
                        <p:par>
                          <p:cTn id="46" fill="hold">
                            <p:stCondLst>
                              <p:cond delay="2000"/>
                            </p:stCondLst>
                            <p:childTnLst>
                              <p:par>
                                <p:cTn id="47" presetID="10" presetClass="entr" presetSubtype="0" fill="hold" grpId="0" nodeType="after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animBg="1"/>
      <p:bldP spid="24" grpId="0"/>
      <p:bldP spid="25" grpId="0" animBg="1"/>
      <p:bldP spid="26" grpId="0"/>
      <p:bldP spid="27" grpId="0"/>
      <p:bldP spid="28" grpId="0"/>
      <p:bldP spid="30" grpId="0"/>
      <p:bldP spid="31"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525B02E-3F5A-440A-A6B2-B1683F9BE2D2}"/>
              </a:ext>
            </a:extLst>
          </p:cNvPr>
          <p:cNvSpPr>
            <a:spLocks noGrp="1"/>
          </p:cNvSpPr>
          <p:nvPr>
            <p:ph type="title"/>
          </p:nvPr>
        </p:nvSpPr>
        <p:spPr>
          <a:xfrm>
            <a:off x="1285240" y="1050595"/>
            <a:ext cx="8074815" cy="1618489"/>
          </a:xfrm>
        </p:spPr>
        <p:txBody>
          <a:bodyPr anchor="ctr">
            <a:normAutofit/>
          </a:bodyPr>
          <a:lstStyle/>
          <a:p>
            <a:r>
              <a:rPr lang="fr-FR" sz="5000"/>
              <a:t>Stratégie du traitement du risque</a:t>
            </a:r>
            <a:endParaRPr lang="fr-BE" sz="5000"/>
          </a:p>
        </p:txBody>
      </p:sp>
      <p:sp>
        <p:nvSpPr>
          <p:cNvPr id="3" name="Espace réservé du contenu 2">
            <a:extLst>
              <a:ext uri="{FF2B5EF4-FFF2-40B4-BE49-F238E27FC236}">
                <a16:creationId xmlns:a16="http://schemas.microsoft.com/office/drawing/2014/main" id="{0910EAF4-8F85-4357-BEA7-903DF56FD737}"/>
              </a:ext>
            </a:extLst>
          </p:cNvPr>
          <p:cNvSpPr>
            <a:spLocks noGrp="1"/>
          </p:cNvSpPr>
          <p:nvPr>
            <p:ph idx="1"/>
          </p:nvPr>
        </p:nvSpPr>
        <p:spPr>
          <a:xfrm>
            <a:off x="918796" y="2669084"/>
            <a:ext cx="10351008" cy="2800395"/>
          </a:xfrm>
        </p:spPr>
        <p:txBody>
          <a:bodyPr anchor="t">
            <a:noAutofit/>
          </a:bodyPr>
          <a:lstStyle/>
          <a:p>
            <a:r>
              <a:rPr lang="fr-FR" sz="2400" dirty="0"/>
              <a:t>Gouvernance</a:t>
            </a:r>
          </a:p>
          <a:p>
            <a:pPr lvl="1"/>
            <a:r>
              <a:rPr lang="fr-BE" dirty="0"/>
              <a:t>Sensibilisation renforcée au hameçonnage par un prestataire spécialisé</a:t>
            </a:r>
            <a:endParaRPr lang="fr-FR" dirty="0"/>
          </a:p>
          <a:p>
            <a:pPr lvl="1"/>
            <a:r>
              <a:rPr lang="fr-BE" dirty="0"/>
              <a:t>Audit de sécurité technique et organisationnel de l’ensemble du SI bureautique</a:t>
            </a:r>
            <a:endParaRPr lang="fr-FR" dirty="0"/>
          </a:p>
          <a:p>
            <a:pPr lvl="1"/>
            <a:r>
              <a:rPr lang="fr-BE" dirty="0"/>
              <a:t>Intégration d’une clause de garantie d’un niveau de sécurité satisfaisant dans les contrats avec les prestataires et laboratoires</a:t>
            </a:r>
            <a:endParaRPr lang="fr-FR" dirty="0"/>
          </a:p>
          <a:p>
            <a:pPr lvl="1"/>
            <a:r>
              <a:rPr lang="fr-BE" dirty="0"/>
              <a:t>Mise en place d’une procédure de signalement de tout incident de sécurité ayant lieu chez un prestataire ou un laboratoire</a:t>
            </a:r>
            <a:endParaRPr lang="fr-FR" dirty="0"/>
          </a:p>
          <a:p>
            <a:pPr lvl="1"/>
            <a:r>
              <a:rPr lang="fr-BE" dirty="0"/>
              <a:t>Limitation des données transmises aux laboratoires au juste besoin</a:t>
            </a:r>
          </a:p>
        </p:txBody>
      </p:sp>
    </p:spTree>
    <p:extLst>
      <p:ext uri="{BB962C8B-B14F-4D97-AF65-F5344CB8AC3E}">
        <p14:creationId xmlns:p14="http://schemas.microsoft.com/office/powerpoint/2010/main" val="309516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525B02E-3F5A-440A-A6B2-B1683F9BE2D2}"/>
              </a:ext>
            </a:extLst>
          </p:cNvPr>
          <p:cNvSpPr>
            <a:spLocks noGrp="1"/>
          </p:cNvSpPr>
          <p:nvPr>
            <p:ph type="title"/>
          </p:nvPr>
        </p:nvSpPr>
        <p:spPr>
          <a:xfrm>
            <a:off x="1285240" y="1050595"/>
            <a:ext cx="8074815" cy="1618489"/>
          </a:xfrm>
        </p:spPr>
        <p:txBody>
          <a:bodyPr anchor="ctr">
            <a:normAutofit/>
          </a:bodyPr>
          <a:lstStyle/>
          <a:p>
            <a:r>
              <a:rPr lang="fr-FR" sz="5000"/>
              <a:t>Stratégie du traitement du risque</a:t>
            </a:r>
            <a:endParaRPr lang="fr-BE" sz="5000"/>
          </a:p>
        </p:txBody>
      </p:sp>
      <p:sp>
        <p:nvSpPr>
          <p:cNvPr id="3" name="Espace réservé du contenu 2">
            <a:extLst>
              <a:ext uri="{FF2B5EF4-FFF2-40B4-BE49-F238E27FC236}">
                <a16:creationId xmlns:a16="http://schemas.microsoft.com/office/drawing/2014/main" id="{0910EAF4-8F85-4357-BEA7-903DF56FD737}"/>
              </a:ext>
            </a:extLst>
          </p:cNvPr>
          <p:cNvSpPr>
            <a:spLocks noGrp="1"/>
          </p:cNvSpPr>
          <p:nvPr>
            <p:ph idx="1"/>
          </p:nvPr>
        </p:nvSpPr>
        <p:spPr>
          <a:xfrm>
            <a:off x="1285240" y="2969469"/>
            <a:ext cx="8074815" cy="2800395"/>
          </a:xfrm>
        </p:spPr>
        <p:txBody>
          <a:bodyPr anchor="t">
            <a:normAutofit/>
          </a:bodyPr>
          <a:lstStyle/>
          <a:p>
            <a:r>
              <a:rPr lang="fr-FR" sz="2200"/>
              <a:t>Protection</a:t>
            </a:r>
          </a:p>
          <a:p>
            <a:pPr lvl="1"/>
            <a:r>
              <a:rPr lang="fr-BE" sz="2200"/>
              <a:t>Protection renforcée des données de R&amp;D sur le SI (pistes : chiffrement)</a:t>
            </a:r>
          </a:p>
          <a:p>
            <a:pPr lvl="1"/>
            <a:r>
              <a:rPr lang="fr-BE" sz="2200"/>
              <a:t>Renforcement du contrôle d’accès physique au bureau R&amp;D</a:t>
            </a:r>
          </a:p>
          <a:p>
            <a:pPr lvl="1"/>
            <a:r>
              <a:rPr lang="fr-BE" sz="2200"/>
              <a:t>Renforcement de la sécurité du système industriel</a:t>
            </a:r>
          </a:p>
          <a:p>
            <a:pPr lvl="1"/>
            <a:r>
              <a:rPr lang="fr-BE" sz="2200"/>
              <a:t>Chiffrement des échanges de données avec les laboratoires</a:t>
            </a:r>
          </a:p>
        </p:txBody>
      </p:sp>
    </p:spTree>
    <p:extLst>
      <p:ext uri="{BB962C8B-B14F-4D97-AF65-F5344CB8AC3E}">
        <p14:creationId xmlns:p14="http://schemas.microsoft.com/office/powerpoint/2010/main" val="33600572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525B02E-3F5A-440A-A6B2-B1683F9BE2D2}"/>
              </a:ext>
            </a:extLst>
          </p:cNvPr>
          <p:cNvSpPr>
            <a:spLocks noGrp="1"/>
          </p:cNvSpPr>
          <p:nvPr>
            <p:ph type="title"/>
          </p:nvPr>
        </p:nvSpPr>
        <p:spPr>
          <a:xfrm>
            <a:off x="1285240" y="1050595"/>
            <a:ext cx="8074815" cy="1618489"/>
          </a:xfrm>
        </p:spPr>
        <p:txBody>
          <a:bodyPr anchor="ctr">
            <a:normAutofit/>
          </a:bodyPr>
          <a:lstStyle/>
          <a:p>
            <a:r>
              <a:rPr lang="fr-FR" sz="5000"/>
              <a:t>Stratégie du traitement du risque</a:t>
            </a:r>
            <a:endParaRPr lang="fr-BE" sz="5000"/>
          </a:p>
        </p:txBody>
      </p:sp>
      <p:sp>
        <p:nvSpPr>
          <p:cNvPr id="3" name="Espace réservé du contenu 2">
            <a:extLst>
              <a:ext uri="{FF2B5EF4-FFF2-40B4-BE49-F238E27FC236}">
                <a16:creationId xmlns:a16="http://schemas.microsoft.com/office/drawing/2014/main" id="{0910EAF4-8F85-4357-BEA7-903DF56FD737}"/>
              </a:ext>
            </a:extLst>
          </p:cNvPr>
          <p:cNvSpPr>
            <a:spLocks noGrp="1"/>
          </p:cNvSpPr>
          <p:nvPr>
            <p:ph idx="1"/>
          </p:nvPr>
        </p:nvSpPr>
        <p:spPr>
          <a:xfrm>
            <a:off x="1285240" y="2969469"/>
            <a:ext cx="8074815" cy="2800395"/>
          </a:xfrm>
        </p:spPr>
        <p:txBody>
          <a:bodyPr anchor="t">
            <a:normAutofit/>
          </a:bodyPr>
          <a:lstStyle/>
          <a:p>
            <a:r>
              <a:rPr lang="fr-FR" sz="2400"/>
              <a:t>Défense</a:t>
            </a:r>
          </a:p>
          <a:p>
            <a:pPr lvl="1"/>
            <a:r>
              <a:rPr lang="fr-BE" dirty="0"/>
              <a:t>Surveillance renforcée des flux entrants et sortants (IDS). </a:t>
            </a:r>
          </a:p>
          <a:p>
            <a:pPr lvl="1"/>
            <a:r>
              <a:rPr lang="fr-BE" dirty="0"/>
              <a:t>Analyse des journaux d’évènements à l’aide d’un outil.</a:t>
            </a:r>
          </a:p>
          <a:p>
            <a:pPr lvl="1"/>
            <a:endParaRPr lang="fr-BE" dirty="0"/>
          </a:p>
          <a:p>
            <a:r>
              <a:rPr lang="fr-BE" sz="2400"/>
              <a:t>Résilience</a:t>
            </a:r>
          </a:p>
          <a:p>
            <a:pPr lvl="1"/>
            <a:r>
              <a:rPr lang="fr-BE" dirty="0"/>
              <a:t>Renforcement du plan de continuité d’activité</a:t>
            </a:r>
          </a:p>
        </p:txBody>
      </p:sp>
    </p:spTree>
    <p:extLst>
      <p:ext uri="{BB962C8B-B14F-4D97-AF65-F5344CB8AC3E}">
        <p14:creationId xmlns:p14="http://schemas.microsoft.com/office/powerpoint/2010/main" val="42451605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B53320-B3DC-4BAA-A167-7BD5E0FC0809}"/>
              </a:ext>
            </a:extLst>
          </p:cNvPr>
          <p:cNvSpPr>
            <a:spLocks noGrp="1"/>
          </p:cNvSpPr>
          <p:nvPr>
            <p:ph type="title"/>
          </p:nvPr>
        </p:nvSpPr>
        <p:spPr/>
        <p:txBody>
          <a:bodyPr/>
          <a:lstStyle/>
          <a:p>
            <a:r>
              <a:rPr lang="fr-FR" dirty="0"/>
              <a:t>Stratégie du traitement du risque</a:t>
            </a:r>
            <a:endParaRPr lang="fr-BE" dirty="0"/>
          </a:p>
        </p:txBody>
      </p:sp>
      <p:graphicFrame>
        <p:nvGraphicFramePr>
          <p:cNvPr id="4" name="Tableau 4">
            <a:extLst>
              <a:ext uri="{FF2B5EF4-FFF2-40B4-BE49-F238E27FC236}">
                <a16:creationId xmlns:a16="http://schemas.microsoft.com/office/drawing/2014/main" id="{C32A8130-4B52-4B51-921F-B94BE63F0ADB}"/>
              </a:ext>
            </a:extLst>
          </p:cNvPr>
          <p:cNvGraphicFramePr>
            <a:graphicFrameLocks noGrp="1"/>
          </p:cNvGraphicFramePr>
          <p:nvPr>
            <p:extLst>
              <p:ext uri="{D42A27DB-BD31-4B8C-83A1-F6EECF244321}">
                <p14:modId xmlns:p14="http://schemas.microsoft.com/office/powerpoint/2010/main" val="325073070"/>
              </p:ext>
            </p:extLst>
          </p:nvPr>
        </p:nvGraphicFramePr>
        <p:xfrm>
          <a:off x="588264" y="1821830"/>
          <a:ext cx="4124960" cy="2377444"/>
        </p:xfrm>
        <a:graphic>
          <a:graphicData uri="http://schemas.openxmlformats.org/drawingml/2006/table">
            <a:tbl>
              <a:tblPr firstRow="1" bandRow="1">
                <a:tableStyleId>{5940675A-B579-460E-94D1-54222C63F5DA}</a:tableStyleId>
              </a:tblPr>
              <a:tblGrid>
                <a:gridCol w="1031240">
                  <a:extLst>
                    <a:ext uri="{9D8B030D-6E8A-4147-A177-3AD203B41FA5}">
                      <a16:colId xmlns:a16="http://schemas.microsoft.com/office/drawing/2014/main" val="997802612"/>
                    </a:ext>
                  </a:extLst>
                </a:gridCol>
                <a:gridCol w="1031240">
                  <a:extLst>
                    <a:ext uri="{9D8B030D-6E8A-4147-A177-3AD203B41FA5}">
                      <a16:colId xmlns:a16="http://schemas.microsoft.com/office/drawing/2014/main" val="142419559"/>
                    </a:ext>
                  </a:extLst>
                </a:gridCol>
                <a:gridCol w="1031240">
                  <a:extLst>
                    <a:ext uri="{9D8B030D-6E8A-4147-A177-3AD203B41FA5}">
                      <a16:colId xmlns:a16="http://schemas.microsoft.com/office/drawing/2014/main" val="3951493406"/>
                    </a:ext>
                  </a:extLst>
                </a:gridCol>
                <a:gridCol w="1031240">
                  <a:extLst>
                    <a:ext uri="{9D8B030D-6E8A-4147-A177-3AD203B41FA5}">
                      <a16:colId xmlns:a16="http://schemas.microsoft.com/office/drawing/2014/main" val="840930596"/>
                    </a:ext>
                  </a:extLst>
                </a:gridCol>
              </a:tblGrid>
              <a:tr h="594361">
                <a:tc>
                  <a:txBody>
                    <a:bodyPr/>
                    <a:lstStyle/>
                    <a:p>
                      <a:pPr algn="ctr"/>
                      <a:r>
                        <a:rPr lang="fr-FR" dirty="0">
                          <a:solidFill>
                            <a:schemeClr val="bg1"/>
                          </a:solidFill>
                        </a:rPr>
                        <a:t>R5</a:t>
                      </a:r>
                      <a:endParaRPr lang="fr-BE" dirty="0">
                        <a:solidFill>
                          <a:schemeClr val="bg1"/>
                        </a:solidFill>
                      </a:endParaRPr>
                    </a:p>
                  </a:txBody>
                  <a:tcPr anchor="ctr">
                    <a:solidFill>
                      <a:srgbClr val="FFC000"/>
                    </a:solidFill>
                  </a:tcPr>
                </a:tc>
                <a:tc>
                  <a:txBody>
                    <a:bodyPr/>
                    <a:lstStyle/>
                    <a:p>
                      <a:pPr algn="ctr"/>
                      <a:r>
                        <a:rPr lang="fr-FR" dirty="0">
                          <a:solidFill>
                            <a:schemeClr val="bg1"/>
                          </a:solidFill>
                        </a:rPr>
                        <a:t>R4</a:t>
                      </a:r>
                      <a:endParaRPr lang="fr-BE" dirty="0">
                        <a:solidFill>
                          <a:schemeClr val="bg1"/>
                        </a:solidFill>
                      </a:endParaRPr>
                    </a:p>
                  </a:txBody>
                  <a:tcPr anchor="ctr">
                    <a:solidFill>
                      <a:srgbClr val="FFC000"/>
                    </a:solidFill>
                  </a:tcPr>
                </a:tc>
                <a:tc>
                  <a:txBody>
                    <a:bodyPr/>
                    <a:lstStyle/>
                    <a:p>
                      <a:pPr algn="ctr"/>
                      <a:endParaRPr lang="fr-BE" dirty="0">
                        <a:solidFill>
                          <a:schemeClr val="bg1"/>
                        </a:solidFill>
                      </a:endParaRPr>
                    </a:p>
                  </a:txBody>
                  <a:tcPr anchor="ctr">
                    <a:solidFill>
                      <a:srgbClr val="FF0000"/>
                    </a:solidFill>
                  </a:tcPr>
                </a:tc>
                <a:tc>
                  <a:txBody>
                    <a:bodyPr/>
                    <a:lstStyle/>
                    <a:p>
                      <a:pPr algn="ctr"/>
                      <a:endParaRPr lang="fr-BE" dirty="0">
                        <a:solidFill>
                          <a:schemeClr val="bg1"/>
                        </a:solidFill>
                      </a:endParaRPr>
                    </a:p>
                  </a:txBody>
                  <a:tcPr anchor="ctr">
                    <a:solidFill>
                      <a:srgbClr val="FF0000"/>
                    </a:solidFill>
                  </a:tcPr>
                </a:tc>
                <a:extLst>
                  <a:ext uri="{0D108BD9-81ED-4DB2-BD59-A6C34878D82A}">
                    <a16:rowId xmlns:a16="http://schemas.microsoft.com/office/drawing/2014/main" val="1537504223"/>
                  </a:ext>
                </a:extLst>
              </a:tr>
              <a:tr h="594361">
                <a:tc>
                  <a:txBody>
                    <a:bodyPr/>
                    <a:lstStyle/>
                    <a:p>
                      <a:pPr algn="ctr"/>
                      <a:endParaRPr lang="fr-BE" dirty="0">
                        <a:solidFill>
                          <a:schemeClr val="bg1"/>
                        </a:solidFill>
                      </a:endParaRPr>
                    </a:p>
                  </a:txBody>
                  <a:tcPr anchor="ctr">
                    <a:solidFill>
                      <a:srgbClr val="92D050"/>
                    </a:solidFill>
                  </a:tcPr>
                </a:tc>
                <a:tc>
                  <a:txBody>
                    <a:bodyPr/>
                    <a:lstStyle/>
                    <a:p>
                      <a:pPr algn="ctr"/>
                      <a:r>
                        <a:rPr lang="fr-FR" dirty="0">
                          <a:solidFill>
                            <a:schemeClr val="bg1"/>
                          </a:solidFill>
                        </a:rPr>
                        <a:t>R2</a:t>
                      </a:r>
                      <a:endParaRPr lang="fr-BE" dirty="0">
                        <a:solidFill>
                          <a:schemeClr val="bg1"/>
                        </a:solidFill>
                      </a:endParaRPr>
                    </a:p>
                  </a:txBody>
                  <a:tcPr anchor="ctr">
                    <a:solidFill>
                      <a:srgbClr val="FFC000"/>
                    </a:solidFill>
                  </a:tcPr>
                </a:tc>
                <a:tc>
                  <a:txBody>
                    <a:bodyPr/>
                    <a:lstStyle/>
                    <a:p>
                      <a:pPr algn="ctr"/>
                      <a:r>
                        <a:rPr lang="fr-FR" dirty="0">
                          <a:solidFill>
                            <a:schemeClr val="bg1"/>
                          </a:solidFill>
                        </a:rPr>
                        <a:t>R1</a:t>
                      </a:r>
                      <a:endParaRPr lang="fr-BE" dirty="0">
                        <a:solidFill>
                          <a:schemeClr val="bg1"/>
                        </a:solidFill>
                      </a:endParaRPr>
                    </a:p>
                  </a:txBody>
                  <a:tcPr anchor="ctr">
                    <a:solidFill>
                      <a:srgbClr val="FF0000"/>
                    </a:solidFill>
                  </a:tcPr>
                </a:tc>
                <a:tc>
                  <a:txBody>
                    <a:bodyPr/>
                    <a:lstStyle/>
                    <a:p>
                      <a:pPr algn="ctr"/>
                      <a:r>
                        <a:rPr lang="fr-FR" dirty="0">
                          <a:solidFill>
                            <a:schemeClr val="bg1"/>
                          </a:solidFill>
                        </a:rPr>
                        <a:t>R3</a:t>
                      </a:r>
                      <a:endParaRPr lang="fr-BE" dirty="0">
                        <a:solidFill>
                          <a:schemeClr val="bg1"/>
                        </a:solidFill>
                      </a:endParaRPr>
                    </a:p>
                  </a:txBody>
                  <a:tcPr anchor="ctr">
                    <a:solidFill>
                      <a:srgbClr val="FF0000"/>
                    </a:solidFill>
                  </a:tcPr>
                </a:tc>
                <a:extLst>
                  <a:ext uri="{0D108BD9-81ED-4DB2-BD59-A6C34878D82A}">
                    <a16:rowId xmlns:a16="http://schemas.microsoft.com/office/drawing/2014/main" val="4270975124"/>
                  </a:ext>
                </a:extLst>
              </a:tr>
              <a:tr h="594361">
                <a:tc>
                  <a:txBody>
                    <a:bodyPr/>
                    <a:lstStyle/>
                    <a:p>
                      <a:pPr algn="ctr"/>
                      <a:endParaRPr lang="fr-BE" dirty="0">
                        <a:solidFill>
                          <a:schemeClr val="bg1"/>
                        </a:solidFill>
                      </a:endParaRPr>
                    </a:p>
                  </a:txBody>
                  <a:tcPr anchor="ctr">
                    <a:solidFill>
                      <a:srgbClr val="92D050"/>
                    </a:solidFill>
                  </a:tcPr>
                </a:tc>
                <a:tc>
                  <a:txBody>
                    <a:bodyPr/>
                    <a:lstStyle/>
                    <a:p>
                      <a:pPr algn="ctr"/>
                      <a:endParaRPr lang="fr-BE" dirty="0">
                        <a:solidFill>
                          <a:schemeClr val="bg1"/>
                        </a:solidFill>
                      </a:endParaRPr>
                    </a:p>
                  </a:txBody>
                  <a:tcPr anchor="ctr">
                    <a:solidFill>
                      <a:srgbClr val="92D050"/>
                    </a:solidFill>
                  </a:tcPr>
                </a:tc>
                <a:tc>
                  <a:txBody>
                    <a:bodyPr/>
                    <a:lstStyle/>
                    <a:p>
                      <a:pPr algn="ctr"/>
                      <a:endParaRPr lang="fr-BE" dirty="0">
                        <a:solidFill>
                          <a:schemeClr val="bg1"/>
                        </a:solidFill>
                      </a:endParaRPr>
                    </a:p>
                  </a:txBody>
                  <a:tcPr anchor="ctr">
                    <a:solidFill>
                      <a:srgbClr val="FFC000"/>
                    </a:solidFill>
                  </a:tcPr>
                </a:tc>
                <a:tc>
                  <a:txBody>
                    <a:bodyPr/>
                    <a:lstStyle/>
                    <a:p>
                      <a:pPr algn="ctr"/>
                      <a:endParaRPr lang="fr-BE" dirty="0">
                        <a:solidFill>
                          <a:schemeClr val="bg1"/>
                        </a:solidFill>
                      </a:endParaRPr>
                    </a:p>
                  </a:txBody>
                  <a:tcPr anchor="ctr">
                    <a:solidFill>
                      <a:srgbClr val="FF0000"/>
                    </a:solidFill>
                  </a:tcPr>
                </a:tc>
                <a:extLst>
                  <a:ext uri="{0D108BD9-81ED-4DB2-BD59-A6C34878D82A}">
                    <a16:rowId xmlns:a16="http://schemas.microsoft.com/office/drawing/2014/main" val="572357844"/>
                  </a:ext>
                </a:extLst>
              </a:tr>
              <a:tr h="594361">
                <a:tc>
                  <a:txBody>
                    <a:bodyPr/>
                    <a:lstStyle/>
                    <a:p>
                      <a:pPr algn="ctr"/>
                      <a:endParaRPr lang="fr-BE" dirty="0">
                        <a:solidFill>
                          <a:schemeClr val="bg1"/>
                        </a:solidFill>
                      </a:endParaRPr>
                    </a:p>
                  </a:txBody>
                  <a:tcPr anchor="ctr">
                    <a:solidFill>
                      <a:srgbClr val="92D050"/>
                    </a:solidFill>
                  </a:tcPr>
                </a:tc>
                <a:tc>
                  <a:txBody>
                    <a:bodyPr/>
                    <a:lstStyle/>
                    <a:p>
                      <a:pPr algn="ctr"/>
                      <a:endParaRPr lang="fr-BE" dirty="0">
                        <a:solidFill>
                          <a:schemeClr val="bg1"/>
                        </a:solidFill>
                      </a:endParaRPr>
                    </a:p>
                  </a:txBody>
                  <a:tcPr anchor="ctr">
                    <a:solidFill>
                      <a:srgbClr val="92D050"/>
                    </a:solidFill>
                  </a:tcPr>
                </a:tc>
                <a:tc>
                  <a:txBody>
                    <a:bodyPr/>
                    <a:lstStyle/>
                    <a:p>
                      <a:pPr algn="ctr"/>
                      <a:endParaRPr lang="fr-BE" dirty="0">
                        <a:solidFill>
                          <a:schemeClr val="bg1"/>
                        </a:solidFill>
                      </a:endParaRPr>
                    </a:p>
                  </a:txBody>
                  <a:tcPr anchor="ctr">
                    <a:solidFill>
                      <a:srgbClr val="FFC000"/>
                    </a:solidFill>
                  </a:tcPr>
                </a:tc>
                <a:tc>
                  <a:txBody>
                    <a:bodyPr/>
                    <a:lstStyle/>
                    <a:p>
                      <a:pPr algn="ctr"/>
                      <a:endParaRPr lang="fr-BE" dirty="0">
                        <a:solidFill>
                          <a:schemeClr val="bg1"/>
                        </a:solidFill>
                      </a:endParaRPr>
                    </a:p>
                  </a:txBody>
                  <a:tcPr anchor="ctr">
                    <a:solidFill>
                      <a:srgbClr val="FFC000"/>
                    </a:solidFill>
                  </a:tcPr>
                </a:tc>
                <a:extLst>
                  <a:ext uri="{0D108BD9-81ED-4DB2-BD59-A6C34878D82A}">
                    <a16:rowId xmlns:a16="http://schemas.microsoft.com/office/drawing/2014/main" val="2293396700"/>
                  </a:ext>
                </a:extLst>
              </a:tr>
            </a:tbl>
          </a:graphicData>
        </a:graphic>
      </p:graphicFrame>
      <p:graphicFrame>
        <p:nvGraphicFramePr>
          <p:cNvPr id="5" name="Tableau 5">
            <a:extLst>
              <a:ext uri="{FF2B5EF4-FFF2-40B4-BE49-F238E27FC236}">
                <a16:creationId xmlns:a16="http://schemas.microsoft.com/office/drawing/2014/main" id="{75B995EF-CFE9-4096-97C2-53B2A484B6C1}"/>
              </a:ext>
            </a:extLst>
          </p:cNvPr>
          <p:cNvGraphicFramePr>
            <a:graphicFrameLocks noGrp="1"/>
          </p:cNvGraphicFramePr>
          <p:nvPr>
            <p:extLst>
              <p:ext uri="{D42A27DB-BD31-4B8C-83A1-F6EECF244321}">
                <p14:modId xmlns:p14="http://schemas.microsoft.com/office/powerpoint/2010/main" val="1727357220"/>
              </p:ext>
            </p:extLst>
          </p:nvPr>
        </p:nvGraphicFramePr>
        <p:xfrm>
          <a:off x="137160" y="1821830"/>
          <a:ext cx="323127" cy="2377444"/>
        </p:xfrm>
        <a:graphic>
          <a:graphicData uri="http://schemas.openxmlformats.org/drawingml/2006/table">
            <a:tbl>
              <a:tblPr firstRow="1" bandRow="1">
                <a:tableStyleId>{2D5ABB26-0587-4C30-8999-92F81FD0307C}</a:tableStyleId>
              </a:tblPr>
              <a:tblGrid>
                <a:gridCol w="323127">
                  <a:extLst>
                    <a:ext uri="{9D8B030D-6E8A-4147-A177-3AD203B41FA5}">
                      <a16:colId xmlns:a16="http://schemas.microsoft.com/office/drawing/2014/main" val="155909802"/>
                    </a:ext>
                  </a:extLst>
                </a:gridCol>
              </a:tblGrid>
              <a:tr h="594361">
                <a:tc>
                  <a:txBody>
                    <a:bodyPr/>
                    <a:lstStyle/>
                    <a:p>
                      <a:pPr algn="ctr"/>
                      <a:r>
                        <a:rPr lang="fr-FR" dirty="0"/>
                        <a:t>4</a:t>
                      </a:r>
                      <a:endParaRPr lang="fr-BE" dirty="0"/>
                    </a:p>
                  </a:txBody>
                  <a:tcPr anchor="ctr"/>
                </a:tc>
                <a:extLst>
                  <a:ext uri="{0D108BD9-81ED-4DB2-BD59-A6C34878D82A}">
                    <a16:rowId xmlns:a16="http://schemas.microsoft.com/office/drawing/2014/main" val="1207014667"/>
                  </a:ext>
                </a:extLst>
              </a:tr>
              <a:tr h="594361">
                <a:tc>
                  <a:txBody>
                    <a:bodyPr/>
                    <a:lstStyle/>
                    <a:p>
                      <a:pPr algn="ctr"/>
                      <a:r>
                        <a:rPr lang="fr-FR" dirty="0"/>
                        <a:t>3</a:t>
                      </a:r>
                      <a:endParaRPr lang="fr-BE" dirty="0"/>
                    </a:p>
                  </a:txBody>
                  <a:tcPr anchor="ctr"/>
                </a:tc>
                <a:extLst>
                  <a:ext uri="{0D108BD9-81ED-4DB2-BD59-A6C34878D82A}">
                    <a16:rowId xmlns:a16="http://schemas.microsoft.com/office/drawing/2014/main" val="3517859152"/>
                  </a:ext>
                </a:extLst>
              </a:tr>
              <a:tr h="594361">
                <a:tc>
                  <a:txBody>
                    <a:bodyPr/>
                    <a:lstStyle/>
                    <a:p>
                      <a:pPr algn="ctr"/>
                      <a:r>
                        <a:rPr lang="fr-FR" dirty="0"/>
                        <a:t>2</a:t>
                      </a:r>
                      <a:endParaRPr lang="fr-BE" dirty="0"/>
                    </a:p>
                  </a:txBody>
                  <a:tcPr anchor="ctr"/>
                </a:tc>
                <a:extLst>
                  <a:ext uri="{0D108BD9-81ED-4DB2-BD59-A6C34878D82A}">
                    <a16:rowId xmlns:a16="http://schemas.microsoft.com/office/drawing/2014/main" val="471762492"/>
                  </a:ext>
                </a:extLst>
              </a:tr>
              <a:tr h="594361">
                <a:tc>
                  <a:txBody>
                    <a:bodyPr/>
                    <a:lstStyle/>
                    <a:p>
                      <a:pPr algn="ctr"/>
                      <a:r>
                        <a:rPr lang="fr-FR" dirty="0"/>
                        <a:t>1</a:t>
                      </a:r>
                      <a:endParaRPr lang="fr-BE" dirty="0"/>
                    </a:p>
                  </a:txBody>
                  <a:tcPr anchor="ctr"/>
                </a:tc>
                <a:extLst>
                  <a:ext uri="{0D108BD9-81ED-4DB2-BD59-A6C34878D82A}">
                    <a16:rowId xmlns:a16="http://schemas.microsoft.com/office/drawing/2014/main" val="4236256032"/>
                  </a:ext>
                </a:extLst>
              </a:tr>
            </a:tbl>
          </a:graphicData>
        </a:graphic>
      </p:graphicFrame>
      <p:graphicFrame>
        <p:nvGraphicFramePr>
          <p:cNvPr id="6" name="Tableau 6">
            <a:extLst>
              <a:ext uri="{FF2B5EF4-FFF2-40B4-BE49-F238E27FC236}">
                <a16:creationId xmlns:a16="http://schemas.microsoft.com/office/drawing/2014/main" id="{770C307D-10A0-466C-95DE-A387EC5B7390}"/>
              </a:ext>
            </a:extLst>
          </p:cNvPr>
          <p:cNvGraphicFramePr>
            <a:graphicFrameLocks noGrp="1"/>
          </p:cNvGraphicFramePr>
          <p:nvPr>
            <p:extLst>
              <p:ext uri="{D42A27DB-BD31-4B8C-83A1-F6EECF244321}">
                <p14:modId xmlns:p14="http://schemas.microsoft.com/office/powerpoint/2010/main" val="3147584843"/>
              </p:ext>
            </p:extLst>
          </p:nvPr>
        </p:nvGraphicFramePr>
        <p:xfrm>
          <a:off x="588264" y="4204350"/>
          <a:ext cx="4124960" cy="365760"/>
        </p:xfrm>
        <a:graphic>
          <a:graphicData uri="http://schemas.openxmlformats.org/drawingml/2006/table">
            <a:tbl>
              <a:tblPr firstRow="1" bandRow="1">
                <a:tableStyleId>{2D5ABB26-0587-4C30-8999-92F81FD0307C}</a:tableStyleId>
              </a:tblPr>
              <a:tblGrid>
                <a:gridCol w="1031240">
                  <a:extLst>
                    <a:ext uri="{9D8B030D-6E8A-4147-A177-3AD203B41FA5}">
                      <a16:colId xmlns:a16="http://schemas.microsoft.com/office/drawing/2014/main" val="1107128074"/>
                    </a:ext>
                  </a:extLst>
                </a:gridCol>
                <a:gridCol w="1031240">
                  <a:extLst>
                    <a:ext uri="{9D8B030D-6E8A-4147-A177-3AD203B41FA5}">
                      <a16:colId xmlns:a16="http://schemas.microsoft.com/office/drawing/2014/main" val="4154832188"/>
                    </a:ext>
                  </a:extLst>
                </a:gridCol>
                <a:gridCol w="1031240">
                  <a:extLst>
                    <a:ext uri="{9D8B030D-6E8A-4147-A177-3AD203B41FA5}">
                      <a16:colId xmlns:a16="http://schemas.microsoft.com/office/drawing/2014/main" val="69502377"/>
                    </a:ext>
                  </a:extLst>
                </a:gridCol>
                <a:gridCol w="1031240">
                  <a:extLst>
                    <a:ext uri="{9D8B030D-6E8A-4147-A177-3AD203B41FA5}">
                      <a16:colId xmlns:a16="http://schemas.microsoft.com/office/drawing/2014/main" val="2928249360"/>
                    </a:ext>
                  </a:extLst>
                </a:gridCol>
              </a:tblGrid>
              <a:tr h="318407">
                <a:tc>
                  <a:txBody>
                    <a:bodyPr/>
                    <a:lstStyle/>
                    <a:p>
                      <a:pPr algn="ctr"/>
                      <a:r>
                        <a:rPr lang="fr-FR" dirty="0"/>
                        <a:t>1</a:t>
                      </a:r>
                      <a:endParaRPr lang="fr-BE" dirty="0"/>
                    </a:p>
                  </a:txBody>
                  <a:tcPr anchor="ctr"/>
                </a:tc>
                <a:tc>
                  <a:txBody>
                    <a:bodyPr/>
                    <a:lstStyle/>
                    <a:p>
                      <a:pPr algn="ctr"/>
                      <a:r>
                        <a:rPr lang="fr-FR" dirty="0"/>
                        <a:t>2</a:t>
                      </a:r>
                      <a:endParaRPr lang="fr-BE" dirty="0"/>
                    </a:p>
                  </a:txBody>
                  <a:tcPr anchor="ctr"/>
                </a:tc>
                <a:tc>
                  <a:txBody>
                    <a:bodyPr/>
                    <a:lstStyle/>
                    <a:p>
                      <a:pPr algn="ctr"/>
                      <a:r>
                        <a:rPr lang="fr-FR" dirty="0"/>
                        <a:t>3</a:t>
                      </a:r>
                      <a:endParaRPr lang="fr-BE" dirty="0"/>
                    </a:p>
                  </a:txBody>
                  <a:tcPr anchor="ctr"/>
                </a:tc>
                <a:tc>
                  <a:txBody>
                    <a:bodyPr/>
                    <a:lstStyle/>
                    <a:p>
                      <a:pPr algn="ctr"/>
                      <a:r>
                        <a:rPr lang="fr-FR" dirty="0"/>
                        <a:t>4</a:t>
                      </a:r>
                      <a:endParaRPr lang="fr-BE" dirty="0"/>
                    </a:p>
                  </a:txBody>
                  <a:tcPr anchor="ctr"/>
                </a:tc>
                <a:extLst>
                  <a:ext uri="{0D108BD9-81ED-4DB2-BD59-A6C34878D82A}">
                    <a16:rowId xmlns:a16="http://schemas.microsoft.com/office/drawing/2014/main" val="2775561918"/>
                  </a:ext>
                </a:extLst>
              </a:tr>
            </a:tbl>
          </a:graphicData>
        </a:graphic>
      </p:graphicFrame>
      <p:sp>
        <p:nvSpPr>
          <p:cNvPr id="7" name="ZoneTexte 6">
            <a:extLst>
              <a:ext uri="{FF2B5EF4-FFF2-40B4-BE49-F238E27FC236}">
                <a16:creationId xmlns:a16="http://schemas.microsoft.com/office/drawing/2014/main" id="{CDF35ECD-25C5-4534-A3E6-CD0D318D64B1}"/>
              </a:ext>
            </a:extLst>
          </p:cNvPr>
          <p:cNvSpPr txBox="1"/>
          <p:nvPr/>
        </p:nvSpPr>
        <p:spPr>
          <a:xfrm>
            <a:off x="4481578" y="4199274"/>
            <a:ext cx="1682495" cy="369332"/>
          </a:xfrm>
          <a:prstGeom prst="rect">
            <a:avLst/>
          </a:prstGeom>
          <a:noFill/>
        </p:spPr>
        <p:txBody>
          <a:bodyPr wrap="square" rtlCol="0">
            <a:spAutoFit/>
          </a:bodyPr>
          <a:lstStyle/>
          <a:p>
            <a:r>
              <a:rPr lang="fr-FR" dirty="0"/>
              <a:t>Vraisemblance</a:t>
            </a:r>
            <a:endParaRPr lang="fr-BE" dirty="0"/>
          </a:p>
        </p:txBody>
      </p:sp>
      <p:graphicFrame>
        <p:nvGraphicFramePr>
          <p:cNvPr id="8" name="Tableau 4">
            <a:extLst>
              <a:ext uri="{FF2B5EF4-FFF2-40B4-BE49-F238E27FC236}">
                <a16:creationId xmlns:a16="http://schemas.microsoft.com/office/drawing/2014/main" id="{3F6A7265-BAE9-4BBC-B318-4508515EFF67}"/>
              </a:ext>
            </a:extLst>
          </p:cNvPr>
          <p:cNvGraphicFramePr>
            <a:graphicFrameLocks noGrp="1"/>
          </p:cNvGraphicFramePr>
          <p:nvPr>
            <p:extLst>
              <p:ext uri="{D42A27DB-BD31-4B8C-83A1-F6EECF244321}">
                <p14:modId xmlns:p14="http://schemas.microsoft.com/office/powerpoint/2010/main" val="3786491078"/>
              </p:ext>
            </p:extLst>
          </p:nvPr>
        </p:nvGraphicFramePr>
        <p:xfrm>
          <a:off x="6672035" y="1820326"/>
          <a:ext cx="4124960" cy="2377444"/>
        </p:xfrm>
        <a:graphic>
          <a:graphicData uri="http://schemas.openxmlformats.org/drawingml/2006/table">
            <a:tbl>
              <a:tblPr firstRow="1" bandRow="1">
                <a:tableStyleId>{5940675A-B579-460E-94D1-54222C63F5DA}</a:tableStyleId>
              </a:tblPr>
              <a:tblGrid>
                <a:gridCol w="1031240">
                  <a:extLst>
                    <a:ext uri="{9D8B030D-6E8A-4147-A177-3AD203B41FA5}">
                      <a16:colId xmlns:a16="http://schemas.microsoft.com/office/drawing/2014/main" val="997802612"/>
                    </a:ext>
                  </a:extLst>
                </a:gridCol>
                <a:gridCol w="1031240">
                  <a:extLst>
                    <a:ext uri="{9D8B030D-6E8A-4147-A177-3AD203B41FA5}">
                      <a16:colId xmlns:a16="http://schemas.microsoft.com/office/drawing/2014/main" val="142419559"/>
                    </a:ext>
                  </a:extLst>
                </a:gridCol>
                <a:gridCol w="1031240">
                  <a:extLst>
                    <a:ext uri="{9D8B030D-6E8A-4147-A177-3AD203B41FA5}">
                      <a16:colId xmlns:a16="http://schemas.microsoft.com/office/drawing/2014/main" val="3951493406"/>
                    </a:ext>
                  </a:extLst>
                </a:gridCol>
                <a:gridCol w="1031240">
                  <a:extLst>
                    <a:ext uri="{9D8B030D-6E8A-4147-A177-3AD203B41FA5}">
                      <a16:colId xmlns:a16="http://schemas.microsoft.com/office/drawing/2014/main" val="840930596"/>
                    </a:ext>
                  </a:extLst>
                </a:gridCol>
              </a:tblGrid>
              <a:tr h="594361">
                <a:tc>
                  <a:txBody>
                    <a:bodyPr/>
                    <a:lstStyle/>
                    <a:p>
                      <a:pPr algn="ctr"/>
                      <a:r>
                        <a:rPr lang="fr-FR" dirty="0">
                          <a:solidFill>
                            <a:schemeClr val="bg1"/>
                          </a:solidFill>
                        </a:rPr>
                        <a:t>R5, R4</a:t>
                      </a:r>
                      <a:endParaRPr lang="fr-BE" dirty="0">
                        <a:solidFill>
                          <a:schemeClr val="bg1"/>
                        </a:solidFill>
                      </a:endParaRPr>
                    </a:p>
                  </a:txBody>
                  <a:tcPr anchor="ctr">
                    <a:solidFill>
                      <a:srgbClr val="FFC000"/>
                    </a:solidFill>
                  </a:tcPr>
                </a:tc>
                <a:tc>
                  <a:txBody>
                    <a:bodyPr/>
                    <a:lstStyle/>
                    <a:p>
                      <a:pPr algn="ctr"/>
                      <a:endParaRPr lang="fr-BE" dirty="0">
                        <a:solidFill>
                          <a:schemeClr val="bg1"/>
                        </a:solidFill>
                      </a:endParaRPr>
                    </a:p>
                  </a:txBody>
                  <a:tcPr anchor="ctr">
                    <a:solidFill>
                      <a:srgbClr val="FFC000"/>
                    </a:solidFill>
                  </a:tcPr>
                </a:tc>
                <a:tc>
                  <a:txBody>
                    <a:bodyPr/>
                    <a:lstStyle/>
                    <a:p>
                      <a:pPr algn="ctr"/>
                      <a:endParaRPr lang="fr-BE" dirty="0">
                        <a:solidFill>
                          <a:schemeClr val="bg1"/>
                        </a:solidFill>
                      </a:endParaRPr>
                    </a:p>
                  </a:txBody>
                  <a:tcPr anchor="ctr">
                    <a:solidFill>
                      <a:srgbClr val="FF0000"/>
                    </a:solidFill>
                  </a:tcPr>
                </a:tc>
                <a:tc>
                  <a:txBody>
                    <a:bodyPr/>
                    <a:lstStyle/>
                    <a:p>
                      <a:pPr algn="ctr"/>
                      <a:endParaRPr lang="fr-BE" dirty="0">
                        <a:solidFill>
                          <a:schemeClr val="bg1"/>
                        </a:solidFill>
                      </a:endParaRPr>
                    </a:p>
                  </a:txBody>
                  <a:tcPr anchor="ctr">
                    <a:solidFill>
                      <a:srgbClr val="FF0000"/>
                    </a:solidFill>
                  </a:tcPr>
                </a:tc>
                <a:extLst>
                  <a:ext uri="{0D108BD9-81ED-4DB2-BD59-A6C34878D82A}">
                    <a16:rowId xmlns:a16="http://schemas.microsoft.com/office/drawing/2014/main" val="1537504223"/>
                  </a:ext>
                </a:extLst>
              </a:tr>
              <a:tr h="594361">
                <a:tc>
                  <a:txBody>
                    <a:bodyPr/>
                    <a:lstStyle/>
                    <a:p>
                      <a:pPr algn="ctr"/>
                      <a:endParaRPr lang="fr-BE" dirty="0">
                        <a:solidFill>
                          <a:schemeClr val="bg1"/>
                        </a:solidFill>
                      </a:endParaRPr>
                    </a:p>
                  </a:txBody>
                  <a:tcPr anchor="ctr">
                    <a:solidFill>
                      <a:srgbClr val="92D050"/>
                    </a:solidFill>
                  </a:tcPr>
                </a:tc>
                <a:tc>
                  <a:txBody>
                    <a:bodyPr/>
                    <a:lstStyle/>
                    <a:p>
                      <a:pPr algn="ctr"/>
                      <a:r>
                        <a:rPr lang="fr-FR" dirty="0">
                          <a:solidFill>
                            <a:schemeClr val="bg1"/>
                          </a:solidFill>
                        </a:rPr>
                        <a:t>R1</a:t>
                      </a:r>
                      <a:endParaRPr lang="fr-BE" dirty="0">
                        <a:solidFill>
                          <a:schemeClr val="bg1"/>
                        </a:solidFill>
                      </a:endParaRPr>
                    </a:p>
                  </a:txBody>
                  <a:tcPr anchor="ctr">
                    <a:solidFill>
                      <a:srgbClr val="FFC000"/>
                    </a:solidFill>
                  </a:tcPr>
                </a:tc>
                <a:tc>
                  <a:txBody>
                    <a:bodyPr/>
                    <a:lstStyle/>
                    <a:p>
                      <a:pPr algn="ctr"/>
                      <a:r>
                        <a:rPr lang="fr-FR" dirty="0">
                          <a:solidFill>
                            <a:schemeClr val="bg1"/>
                          </a:solidFill>
                        </a:rPr>
                        <a:t>R3</a:t>
                      </a:r>
                      <a:endParaRPr lang="fr-BE" dirty="0">
                        <a:solidFill>
                          <a:schemeClr val="bg1"/>
                        </a:solidFill>
                      </a:endParaRPr>
                    </a:p>
                  </a:txBody>
                  <a:tcPr anchor="ctr">
                    <a:solidFill>
                      <a:srgbClr val="FF0000"/>
                    </a:solidFill>
                  </a:tcPr>
                </a:tc>
                <a:tc>
                  <a:txBody>
                    <a:bodyPr/>
                    <a:lstStyle/>
                    <a:p>
                      <a:pPr algn="ctr"/>
                      <a:endParaRPr lang="fr-BE" dirty="0">
                        <a:solidFill>
                          <a:schemeClr val="bg1"/>
                        </a:solidFill>
                      </a:endParaRPr>
                    </a:p>
                  </a:txBody>
                  <a:tcPr anchor="ctr">
                    <a:solidFill>
                      <a:srgbClr val="FF0000"/>
                    </a:solidFill>
                  </a:tcPr>
                </a:tc>
                <a:extLst>
                  <a:ext uri="{0D108BD9-81ED-4DB2-BD59-A6C34878D82A}">
                    <a16:rowId xmlns:a16="http://schemas.microsoft.com/office/drawing/2014/main" val="4270975124"/>
                  </a:ext>
                </a:extLst>
              </a:tr>
              <a:tr h="594361">
                <a:tc>
                  <a:txBody>
                    <a:bodyPr/>
                    <a:lstStyle/>
                    <a:p>
                      <a:pPr algn="ctr"/>
                      <a:endParaRPr lang="fr-BE" dirty="0">
                        <a:solidFill>
                          <a:schemeClr val="bg1"/>
                        </a:solidFill>
                      </a:endParaRPr>
                    </a:p>
                  </a:txBody>
                  <a:tcPr anchor="ctr">
                    <a:solidFill>
                      <a:srgbClr val="92D050"/>
                    </a:solidFill>
                  </a:tcPr>
                </a:tc>
                <a:tc>
                  <a:txBody>
                    <a:bodyPr/>
                    <a:lstStyle/>
                    <a:p>
                      <a:pPr algn="ctr"/>
                      <a:endParaRPr lang="fr-BE" dirty="0">
                        <a:solidFill>
                          <a:schemeClr val="bg1"/>
                        </a:solidFill>
                      </a:endParaRPr>
                    </a:p>
                  </a:txBody>
                  <a:tcPr anchor="ctr">
                    <a:solidFill>
                      <a:srgbClr val="92D050"/>
                    </a:solidFill>
                  </a:tcPr>
                </a:tc>
                <a:tc>
                  <a:txBody>
                    <a:bodyPr/>
                    <a:lstStyle/>
                    <a:p>
                      <a:pPr algn="ctr"/>
                      <a:endParaRPr lang="fr-BE" dirty="0">
                        <a:solidFill>
                          <a:schemeClr val="bg1"/>
                        </a:solidFill>
                      </a:endParaRPr>
                    </a:p>
                  </a:txBody>
                  <a:tcPr anchor="ctr">
                    <a:solidFill>
                      <a:srgbClr val="FFC000"/>
                    </a:solidFill>
                  </a:tcPr>
                </a:tc>
                <a:tc>
                  <a:txBody>
                    <a:bodyPr/>
                    <a:lstStyle/>
                    <a:p>
                      <a:pPr algn="ctr"/>
                      <a:endParaRPr lang="fr-BE" dirty="0">
                        <a:solidFill>
                          <a:schemeClr val="bg1"/>
                        </a:solidFill>
                      </a:endParaRPr>
                    </a:p>
                  </a:txBody>
                  <a:tcPr anchor="ctr">
                    <a:solidFill>
                      <a:srgbClr val="FF0000"/>
                    </a:solidFill>
                  </a:tcPr>
                </a:tc>
                <a:extLst>
                  <a:ext uri="{0D108BD9-81ED-4DB2-BD59-A6C34878D82A}">
                    <a16:rowId xmlns:a16="http://schemas.microsoft.com/office/drawing/2014/main" val="572357844"/>
                  </a:ext>
                </a:extLst>
              </a:tr>
              <a:tr h="594361">
                <a:tc>
                  <a:txBody>
                    <a:bodyPr/>
                    <a:lstStyle/>
                    <a:p>
                      <a:pPr algn="ctr"/>
                      <a:endParaRPr lang="fr-BE" dirty="0">
                        <a:solidFill>
                          <a:schemeClr val="bg1"/>
                        </a:solidFill>
                      </a:endParaRPr>
                    </a:p>
                  </a:txBody>
                  <a:tcPr anchor="ctr">
                    <a:solidFill>
                      <a:srgbClr val="92D050"/>
                    </a:solidFill>
                  </a:tcPr>
                </a:tc>
                <a:tc>
                  <a:txBody>
                    <a:bodyPr/>
                    <a:lstStyle/>
                    <a:p>
                      <a:pPr algn="ctr"/>
                      <a:endParaRPr lang="fr-BE" dirty="0">
                        <a:solidFill>
                          <a:schemeClr val="bg1"/>
                        </a:solidFill>
                      </a:endParaRPr>
                    </a:p>
                  </a:txBody>
                  <a:tcPr anchor="ctr">
                    <a:solidFill>
                      <a:srgbClr val="92D050"/>
                    </a:solidFill>
                  </a:tcPr>
                </a:tc>
                <a:tc>
                  <a:txBody>
                    <a:bodyPr/>
                    <a:lstStyle/>
                    <a:p>
                      <a:pPr algn="ctr"/>
                      <a:endParaRPr lang="fr-BE" dirty="0">
                        <a:solidFill>
                          <a:schemeClr val="bg1"/>
                        </a:solidFill>
                      </a:endParaRPr>
                    </a:p>
                  </a:txBody>
                  <a:tcPr anchor="ctr">
                    <a:solidFill>
                      <a:srgbClr val="FFC000"/>
                    </a:solidFill>
                  </a:tcPr>
                </a:tc>
                <a:tc>
                  <a:txBody>
                    <a:bodyPr/>
                    <a:lstStyle/>
                    <a:p>
                      <a:pPr algn="ctr"/>
                      <a:endParaRPr lang="fr-BE" dirty="0">
                        <a:solidFill>
                          <a:schemeClr val="bg1"/>
                        </a:solidFill>
                      </a:endParaRPr>
                    </a:p>
                  </a:txBody>
                  <a:tcPr anchor="ctr">
                    <a:solidFill>
                      <a:srgbClr val="FFC000"/>
                    </a:solidFill>
                  </a:tcPr>
                </a:tc>
                <a:extLst>
                  <a:ext uri="{0D108BD9-81ED-4DB2-BD59-A6C34878D82A}">
                    <a16:rowId xmlns:a16="http://schemas.microsoft.com/office/drawing/2014/main" val="2293396700"/>
                  </a:ext>
                </a:extLst>
              </a:tr>
            </a:tbl>
          </a:graphicData>
        </a:graphic>
      </p:graphicFrame>
      <p:graphicFrame>
        <p:nvGraphicFramePr>
          <p:cNvPr id="9" name="Tableau 5">
            <a:extLst>
              <a:ext uri="{FF2B5EF4-FFF2-40B4-BE49-F238E27FC236}">
                <a16:creationId xmlns:a16="http://schemas.microsoft.com/office/drawing/2014/main" id="{8D0FC9FE-FC4F-45B7-A301-5B4D872E6C03}"/>
              </a:ext>
            </a:extLst>
          </p:cNvPr>
          <p:cNvGraphicFramePr>
            <a:graphicFrameLocks noGrp="1"/>
          </p:cNvGraphicFramePr>
          <p:nvPr>
            <p:extLst>
              <p:ext uri="{D42A27DB-BD31-4B8C-83A1-F6EECF244321}">
                <p14:modId xmlns:p14="http://schemas.microsoft.com/office/powerpoint/2010/main" val="2926457479"/>
              </p:ext>
            </p:extLst>
          </p:nvPr>
        </p:nvGraphicFramePr>
        <p:xfrm>
          <a:off x="6220931" y="1820326"/>
          <a:ext cx="323127" cy="2377444"/>
        </p:xfrm>
        <a:graphic>
          <a:graphicData uri="http://schemas.openxmlformats.org/drawingml/2006/table">
            <a:tbl>
              <a:tblPr firstRow="1" bandRow="1">
                <a:tableStyleId>{2D5ABB26-0587-4C30-8999-92F81FD0307C}</a:tableStyleId>
              </a:tblPr>
              <a:tblGrid>
                <a:gridCol w="323127">
                  <a:extLst>
                    <a:ext uri="{9D8B030D-6E8A-4147-A177-3AD203B41FA5}">
                      <a16:colId xmlns:a16="http://schemas.microsoft.com/office/drawing/2014/main" val="155909802"/>
                    </a:ext>
                  </a:extLst>
                </a:gridCol>
              </a:tblGrid>
              <a:tr h="594361">
                <a:tc>
                  <a:txBody>
                    <a:bodyPr/>
                    <a:lstStyle/>
                    <a:p>
                      <a:pPr algn="ctr"/>
                      <a:r>
                        <a:rPr lang="fr-FR" dirty="0"/>
                        <a:t>4</a:t>
                      </a:r>
                      <a:endParaRPr lang="fr-BE" dirty="0"/>
                    </a:p>
                  </a:txBody>
                  <a:tcPr anchor="ctr"/>
                </a:tc>
                <a:extLst>
                  <a:ext uri="{0D108BD9-81ED-4DB2-BD59-A6C34878D82A}">
                    <a16:rowId xmlns:a16="http://schemas.microsoft.com/office/drawing/2014/main" val="1207014667"/>
                  </a:ext>
                </a:extLst>
              </a:tr>
              <a:tr h="594361">
                <a:tc>
                  <a:txBody>
                    <a:bodyPr/>
                    <a:lstStyle/>
                    <a:p>
                      <a:pPr algn="ctr"/>
                      <a:r>
                        <a:rPr lang="fr-FR" dirty="0"/>
                        <a:t>3</a:t>
                      </a:r>
                      <a:endParaRPr lang="fr-BE" dirty="0"/>
                    </a:p>
                  </a:txBody>
                  <a:tcPr anchor="ctr"/>
                </a:tc>
                <a:extLst>
                  <a:ext uri="{0D108BD9-81ED-4DB2-BD59-A6C34878D82A}">
                    <a16:rowId xmlns:a16="http://schemas.microsoft.com/office/drawing/2014/main" val="3517859152"/>
                  </a:ext>
                </a:extLst>
              </a:tr>
              <a:tr h="594361">
                <a:tc>
                  <a:txBody>
                    <a:bodyPr/>
                    <a:lstStyle/>
                    <a:p>
                      <a:pPr algn="ctr"/>
                      <a:r>
                        <a:rPr lang="fr-FR" dirty="0"/>
                        <a:t>2</a:t>
                      </a:r>
                      <a:endParaRPr lang="fr-BE" dirty="0"/>
                    </a:p>
                  </a:txBody>
                  <a:tcPr anchor="ctr"/>
                </a:tc>
                <a:extLst>
                  <a:ext uri="{0D108BD9-81ED-4DB2-BD59-A6C34878D82A}">
                    <a16:rowId xmlns:a16="http://schemas.microsoft.com/office/drawing/2014/main" val="471762492"/>
                  </a:ext>
                </a:extLst>
              </a:tr>
              <a:tr h="594361">
                <a:tc>
                  <a:txBody>
                    <a:bodyPr/>
                    <a:lstStyle/>
                    <a:p>
                      <a:pPr algn="ctr"/>
                      <a:r>
                        <a:rPr lang="fr-FR" dirty="0"/>
                        <a:t>1</a:t>
                      </a:r>
                      <a:endParaRPr lang="fr-BE" dirty="0"/>
                    </a:p>
                  </a:txBody>
                  <a:tcPr anchor="ctr"/>
                </a:tc>
                <a:extLst>
                  <a:ext uri="{0D108BD9-81ED-4DB2-BD59-A6C34878D82A}">
                    <a16:rowId xmlns:a16="http://schemas.microsoft.com/office/drawing/2014/main" val="4236256032"/>
                  </a:ext>
                </a:extLst>
              </a:tr>
            </a:tbl>
          </a:graphicData>
        </a:graphic>
      </p:graphicFrame>
      <p:graphicFrame>
        <p:nvGraphicFramePr>
          <p:cNvPr id="10" name="Tableau 6">
            <a:extLst>
              <a:ext uri="{FF2B5EF4-FFF2-40B4-BE49-F238E27FC236}">
                <a16:creationId xmlns:a16="http://schemas.microsoft.com/office/drawing/2014/main" id="{F1B015C2-F9EB-4919-AAE5-3680182CF568}"/>
              </a:ext>
            </a:extLst>
          </p:cNvPr>
          <p:cNvGraphicFramePr>
            <a:graphicFrameLocks noGrp="1"/>
          </p:cNvGraphicFramePr>
          <p:nvPr>
            <p:extLst>
              <p:ext uri="{D42A27DB-BD31-4B8C-83A1-F6EECF244321}">
                <p14:modId xmlns:p14="http://schemas.microsoft.com/office/powerpoint/2010/main" val="1113353866"/>
              </p:ext>
            </p:extLst>
          </p:nvPr>
        </p:nvGraphicFramePr>
        <p:xfrm>
          <a:off x="6672035" y="4202846"/>
          <a:ext cx="4124960" cy="365760"/>
        </p:xfrm>
        <a:graphic>
          <a:graphicData uri="http://schemas.openxmlformats.org/drawingml/2006/table">
            <a:tbl>
              <a:tblPr firstRow="1" bandRow="1">
                <a:tableStyleId>{2D5ABB26-0587-4C30-8999-92F81FD0307C}</a:tableStyleId>
              </a:tblPr>
              <a:tblGrid>
                <a:gridCol w="1031240">
                  <a:extLst>
                    <a:ext uri="{9D8B030D-6E8A-4147-A177-3AD203B41FA5}">
                      <a16:colId xmlns:a16="http://schemas.microsoft.com/office/drawing/2014/main" val="1107128074"/>
                    </a:ext>
                  </a:extLst>
                </a:gridCol>
                <a:gridCol w="1031240">
                  <a:extLst>
                    <a:ext uri="{9D8B030D-6E8A-4147-A177-3AD203B41FA5}">
                      <a16:colId xmlns:a16="http://schemas.microsoft.com/office/drawing/2014/main" val="4154832188"/>
                    </a:ext>
                  </a:extLst>
                </a:gridCol>
                <a:gridCol w="1031240">
                  <a:extLst>
                    <a:ext uri="{9D8B030D-6E8A-4147-A177-3AD203B41FA5}">
                      <a16:colId xmlns:a16="http://schemas.microsoft.com/office/drawing/2014/main" val="69502377"/>
                    </a:ext>
                  </a:extLst>
                </a:gridCol>
                <a:gridCol w="1031240">
                  <a:extLst>
                    <a:ext uri="{9D8B030D-6E8A-4147-A177-3AD203B41FA5}">
                      <a16:colId xmlns:a16="http://schemas.microsoft.com/office/drawing/2014/main" val="2928249360"/>
                    </a:ext>
                  </a:extLst>
                </a:gridCol>
              </a:tblGrid>
              <a:tr h="318407">
                <a:tc>
                  <a:txBody>
                    <a:bodyPr/>
                    <a:lstStyle/>
                    <a:p>
                      <a:pPr algn="ctr"/>
                      <a:r>
                        <a:rPr lang="fr-FR" dirty="0"/>
                        <a:t>1</a:t>
                      </a:r>
                      <a:endParaRPr lang="fr-BE" dirty="0"/>
                    </a:p>
                  </a:txBody>
                  <a:tcPr anchor="ctr"/>
                </a:tc>
                <a:tc>
                  <a:txBody>
                    <a:bodyPr/>
                    <a:lstStyle/>
                    <a:p>
                      <a:pPr algn="ctr"/>
                      <a:r>
                        <a:rPr lang="fr-FR" dirty="0"/>
                        <a:t>2</a:t>
                      </a:r>
                      <a:endParaRPr lang="fr-BE" dirty="0"/>
                    </a:p>
                  </a:txBody>
                  <a:tcPr anchor="ctr"/>
                </a:tc>
                <a:tc>
                  <a:txBody>
                    <a:bodyPr/>
                    <a:lstStyle/>
                    <a:p>
                      <a:pPr algn="ctr"/>
                      <a:r>
                        <a:rPr lang="fr-FR" dirty="0"/>
                        <a:t>3</a:t>
                      </a:r>
                      <a:endParaRPr lang="fr-BE" dirty="0"/>
                    </a:p>
                  </a:txBody>
                  <a:tcPr anchor="ctr"/>
                </a:tc>
                <a:tc>
                  <a:txBody>
                    <a:bodyPr/>
                    <a:lstStyle/>
                    <a:p>
                      <a:pPr algn="ctr"/>
                      <a:r>
                        <a:rPr lang="fr-FR" dirty="0"/>
                        <a:t>4</a:t>
                      </a:r>
                      <a:endParaRPr lang="fr-BE" dirty="0"/>
                    </a:p>
                  </a:txBody>
                  <a:tcPr anchor="ctr"/>
                </a:tc>
                <a:extLst>
                  <a:ext uri="{0D108BD9-81ED-4DB2-BD59-A6C34878D82A}">
                    <a16:rowId xmlns:a16="http://schemas.microsoft.com/office/drawing/2014/main" val="2775561918"/>
                  </a:ext>
                </a:extLst>
              </a:tr>
            </a:tbl>
          </a:graphicData>
        </a:graphic>
      </p:graphicFrame>
      <p:sp>
        <p:nvSpPr>
          <p:cNvPr id="11" name="ZoneTexte 10">
            <a:extLst>
              <a:ext uri="{FF2B5EF4-FFF2-40B4-BE49-F238E27FC236}">
                <a16:creationId xmlns:a16="http://schemas.microsoft.com/office/drawing/2014/main" id="{08F057FE-5ED3-45F6-B39F-3B106BF406BE}"/>
              </a:ext>
            </a:extLst>
          </p:cNvPr>
          <p:cNvSpPr txBox="1"/>
          <p:nvPr/>
        </p:nvSpPr>
        <p:spPr>
          <a:xfrm>
            <a:off x="10565349" y="4197770"/>
            <a:ext cx="1682495" cy="369332"/>
          </a:xfrm>
          <a:prstGeom prst="rect">
            <a:avLst/>
          </a:prstGeom>
          <a:noFill/>
        </p:spPr>
        <p:txBody>
          <a:bodyPr wrap="square" rtlCol="0">
            <a:spAutoFit/>
          </a:bodyPr>
          <a:lstStyle/>
          <a:p>
            <a:r>
              <a:rPr lang="fr-FR" dirty="0"/>
              <a:t>Vraisemblance</a:t>
            </a:r>
            <a:endParaRPr lang="fr-BE" dirty="0"/>
          </a:p>
        </p:txBody>
      </p:sp>
      <p:sp>
        <p:nvSpPr>
          <p:cNvPr id="12" name="Flèche : droite 11">
            <a:extLst>
              <a:ext uri="{FF2B5EF4-FFF2-40B4-BE49-F238E27FC236}">
                <a16:creationId xmlns:a16="http://schemas.microsoft.com/office/drawing/2014/main" id="{A1BA67CC-2E88-4A25-848F-66657D5DD7C4}"/>
              </a:ext>
            </a:extLst>
          </p:cNvPr>
          <p:cNvSpPr/>
          <p:nvPr/>
        </p:nvSpPr>
        <p:spPr>
          <a:xfrm>
            <a:off x="5157216" y="2672845"/>
            <a:ext cx="935738"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aphicFrame>
        <p:nvGraphicFramePr>
          <p:cNvPr id="13" name="Tableau 12">
            <a:extLst>
              <a:ext uri="{FF2B5EF4-FFF2-40B4-BE49-F238E27FC236}">
                <a16:creationId xmlns:a16="http://schemas.microsoft.com/office/drawing/2014/main" id="{9F8833A4-1ACB-B883-565D-BFDC2D1E4A20}"/>
              </a:ext>
            </a:extLst>
          </p:cNvPr>
          <p:cNvGraphicFramePr>
            <a:graphicFrameLocks noGrp="1"/>
          </p:cNvGraphicFramePr>
          <p:nvPr>
            <p:extLst>
              <p:ext uri="{D42A27DB-BD31-4B8C-83A1-F6EECF244321}">
                <p14:modId xmlns:p14="http://schemas.microsoft.com/office/powerpoint/2010/main" val="2198727606"/>
              </p:ext>
            </p:extLst>
          </p:nvPr>
        </p:nvGraphicFramePr>
        <p:xfrm>
          <a:off x="738596" y="4643111"/>
          <a:ext cx="10058399" cy="2118522"/>
        </p:xfrm>
        <a:graphic>
          <a:graphicData uri="http://schemas.openxmlformats.org/drawingml/2006/table">
            <a:tbl>
              <a:tblPr firstRow="1" bandRow="1">
                <a:tableStyleId>{5940675A-B579-460E-94D1-54222C63F5DA}</a:tableStyleId>
              </a:tblPr>
              <a:tblGrid>
                <a:gridCol w="10058399">
                  <a:extLst>
                    <a:ext uri="{9D8B030D-6E8A-4147-A177-3AD203B41FA5}">
                      <a16:colId xmlns:a16="http://schemas.microsoft.com/office/drawing/2014/main" val="4088243009"/>
                    </a:ext>
                  </a:extLst>
                </a:gridCol>
              </a:tblGrid>
              <a:tr h="220368">
                <a:tc>
                  <a:txBody>
                    <a:bodyPr/>
                    <a:lstStyle/>
                    <a:p>
                      <a:pPr algn="ctr"/>
                      <a:r>
                        <a:rPr lang="fr-FR" sz="1600" b="1" dirty="0">
                          <a:solidFill>
                            <a:schemeClr val="tx1"/>
                          </a:solidFill>
                        </a:rPr>
                        <a:t>Scénario</a:t>
                      </a:r>
                      <a:endParaRPr lang="fr-BE" sz="1600" b="1" dirty="0">
                        <a:solidFill>
                          <a:schemeClr val="tx1"/>
                        </a:solidFill>
                      </a:endParaRPr>
                    </a:p>
                  </a:txBody>
                  <a:tcPr/>
                </a:tc>
                <a:extLst>
                  <a:ext uri="{0D108BD9-81ED-4DB2-BD59-A6C34878D82A}">
                    <a16:rowId xmlns:a16="http://schemas.microsoft.com/office/drawing/2014/main" val="282876787"/>
                  </a:ext>
                </a:extLst>
              </a:tr>
              <a:tr h="344504">
                <a:tc>
                  <a:txBody>
                    <a:bodyPr/>
                    <a:lstStyle/>
                    <a:p>
                      <a:pPr algn="ctr"/>
                      <a:r>
                        <a:rPr lang="fr-FR" sz="1600" dirty="0">
                          <a:solidFill>
                            <a:schemeClr val="tx1"/>
                          </a:solidFill>
                        </a:rPr>
                        <a:t>Un concurrent vole des informations de R&amp;D grâce à un canal d’exfiltration direct (R1)</a:t>
                      </a:r>
                      <a:endParaRPr lang="fr-BE" sz="1600" dirty="0">
                        <a:solidFill>
                          <a:schemeClr val="tx1"/>
                        </a:solidFill>
                      </a:endParaRPr>
                    </a:p>
                  </a:txBody>
                  <a:tcPr/>
                </a:tc>
                <a:extLst>
                  <a:ext uri="{0D108BD9-81ED-4DB2-BD59-A6C34878D82A}">
                    <a16:rowId xmlns:a16="http://schemas.microsoft.com/office/drawing/2014/main" val="138153788"/>
                  </a:ext>
                </a:extLst>
              </a:tr>
              <a:tr h="344504">
                <a:tc>
                  <a:txBody>
                    <a:bodyPr/>
                    <a:lstStyle/>
                    <a:p>
                      <a:pPr algn="ctr"/>
                      <a:r>
                        <a:rPr lang="fr-FR" sz="1600" dirty="0">
                          <a:solidFill>
                            <a:schemeClr val="tx1"/>
                          </a:solidFill>
                        </a:rPr>
                        <a:t>Un concurrent vole des informations de R&amp;D en exfiltrant celles détenues par le labo (R2)</a:t>
                      </a:r>
                      <a:endParaRPr lang="fr-BE" sz="1600" dirty="0">
                        <a:solidFill>
                          <a:schemeClr val="tx1"/>
                        </a:solidFill>
                      </a:endParaRPr>
                    </a:p>
                  </a:txBody>
                  <a:tcPr/>
                </a:tc>
                <a:extLst>
                  <a:ext uri="{0D108BD9-81ED-4DB2-BD59-A6C34878D82A}">
                    <a16:rowId xmlns:a16="http://schemas.microsoft.com/office/drawing/2014/main" val="3682641152"/>
                  </a:ext>
                </a:extLst>
              </a:tr>
              <a:tr h="356538">
                <a:tc>
                  <a:txBody>
                    <a:bodyPr/>
                    <a:lstStyle/>
                    <a:p>
                      <a:pPr algn="ctr"/>
                      <a:r>
                        <a:rPr lang="fr-FR" sz="1600" dirty="0">
                          <a:solidFill>
                            <a:schemeClr val="tx1"/>
                          </a:solidFill>
                        </a:rPr>
                        <a:t>Un concurrent vole des informations de R&amp;D grâce à un canal d’exfiltration via le prestataire informatique (R3)</a:t>
                      </a:r>
                      <a:endParaRPr lang="fr-BE" sz="1600" dirty="0">
                        <a:solidFill>
                          <a:schemeClr val="tx1"/>
                        </a:solidFill>
                      </a:endParaRPr>
                    </a:p>
                  </a:txBody>
                  <a:tcPr/>
                </a:tc>
                <a:extLst>
                  <a:ext uri="{0D108BD9-81ED-4DB2-BD59-A6C34878D82A}">
                    <a16:rowId xmlns:a16="http://schemas.microsoft.com/office/drawing/2014/main" val="776906484"/>
                  </a:ext>
                </a:extLst>
              </a:tr>
              <a:tr h="393192">
                <a:tc>
                  <a:txBody>
                    <a:bodyPr/>
                    <a:lstStyle/>
                    <a:p>
                      <a:pPr algn="ctr"/>
                      <a:r>
                        <a:rPr lang="fr-FR" sz="1600" dirty="0">
                          <a:solidFill>
                            <a:schemeClr val="tx1"/>
                          </a:solidFill>
                        </a:rPr>
                        <a:t>Un hacktiviste provoque l’arrêt de la production en compromettant l’équipement de maintenance d’un fournisseur (R4)</a:t>
                      </a:r>
                      <a:endParaRPr lang="fr-BE" sz="1600" dirty="0">
                        <a:solidFill>
                          <a:schemeClr val="tx1"/>
                        </a:solidFill>
                      </a:endParaRPr>
                    </a:p>
                  </a:txBody>
                  <a:tcPr/>
                </a:tc>
                <a:extLst>
                  <a:ext uri="{0D108BD9-81ED-4DB2-BD59-A6C34878D82A}">
                    <a16:rowId xmlns:a16="http://schemas.microsoft.com/office/drawing/2014/main" val="69793114"/>
                  </a:ext>
                </a:extLst>
              </a:tr>
              <a:tr h="344504">
                <a:tc>
                  <a:txBody>
                    <a:bodyPr/>
                    <a:lstStyle/>
                    <a:p>
                      <a:pPr algn="ctr"/>
                      <a:r>
                        <a:rPr lang="fr-FR" sz="1600" dirty="0">
                          <a:solidFill>
                            <a:schemeClr val="tx1"/>
                          </a:solidFill>
                        </a:rPr>
                        <a:t>Un hacktiviste perturbe la distribution de vaccins en modifiant l’étiquetage (R5)</a:t>
                      </a:r>
                      <a:endParaRPr lang="fr-BE" sz="1600" dirty="0">
                        <a:solidFill>
                          <a:schemeClr val="tx1"/>
                        </a:solidFill>
                      </a:endParaRPr>
                    </a:p>
                  </a:txBody>
                  <a:tcPr/>
                </a:tc>
                <a:extLst>
                  <a:ext uri="{0D108BD9-81ED-4DB2-BD59-A6C34878D82A}">
                    <a16:rowId xmlns:a16="http://schemas.microsoft.com/office/drawing/2014/main" val="455522624"/>
                  </a:ext>
                </a:extLst>
              </a:tr>
            </a:tbl>
          </a:graphicData>
        </a:graphic>
      </p:graphicFrame>
    </p:spTree>
    <p:extLst>
      <p:ext uri="{BB962C8B-B14F-4D97-AF65-F5344CB8AC3E}">
        <p14:creationId xmlns:p14="http://schemas.microsoft.com/office/powerpoint/2010/main" val="4079415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 coins arrondis 23">
            <a:extLst>
              <a:ext uri="{FF2B5EF4-FFF2-40B4-BE49-F238E27FC236}">
                <a16:creationId xmlns:a16="http://schemas.microsoft.com/office/drawing/2014/main" id="{D55C1C72-7BF9-4625-85FA-C72F3FEA2002}"/>
              </a:ext>
            </a:extLst>
          </p:cNvPr>
          <p:cNvSpPr/>
          <p:nvPr/>
        </p:nvSpPr>
        <p:spPr>
          <a:xfrm>
            <a:off x="3560190" y="1690688"/>
            <a:ext cx="5295712" cy="390844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fr-BE"/>
          </a:p>
        </p:txBody>
      </p:sp>
      <p:sp>
        <p:nvSpPr>
          <p:cNvPr id="2" name="Titre 1">
            <a:extLst>
              <a:ext uri="{FF2B5EF4-FFF2-40B4-BE49-F238E27FC236}">
                <a16:creationId xmlns:a16="http://schemas.microsoft.com/office/drawing/2014/main" id="{6421A432-A94B-4EC0-9D0B-B55E3A54BA72}"/>
              </a:ext>
            </a:extLst>
          </p:cNvPr>
          <p:cNvSpPr>
            <a:spLocks noGrp="1"/>
          </p:cNvSpPr>
          <p:nvPr>
            <p:ph type="title"/>
          </p:nvPr>
        </p:nvSpPr>
        <p:spPr/>
        <p:txBody>
          <a:bodyPr/>
          <a:lstStyle/>
          <a:p>
            <a:r>
              <a:rPr lang="fr-FR" dirty="0"/>
              <a:t>5 ateliers</a:t>
            </a:r>
            <a:endParaRPr lang="fr-BE" dirty="0"/>
          </a:p>
        </p:txBody>
      </p:sp>
      <p:pic>
        <p:nvPicPr>
          <p:cNvPr id="5" name="Image 4">
            <a:extLst>
              <a:ext uri="{FF2B5EF4-FFF2-40B4-BE49-F238E27FC236}">
                <a16:creationId xmlns:a16="http://schemas.microsoft.com/office/drawing/2014/main" id="{FA4E79D9-F4DF-4AB9-B0B2-0F14FC707FE2}"/>
              </a:ext>
            </a:extLst>
          </p:cNvPr>
          <p:cNvPicPr>
            <a:picLocks noChangeAspect="1"/>
          </p:cNvPicPr>
          <p:nvPr/>
        </p:nvPicPr>
        <p:blipFill>
          <a:blip r:embed="rId3"/>
          <a:stretch>
            <a:fillRect/>
          </a:stretch>
        </p:blipFill>
        <p:spPr>
          <a:xfrm>
            <a:off x="2163391" y="2776446"/>
            <a:ext cx="1276528" cy="1305107"/>
          </a:xfrm>
          <a:prstGeom prst="rect">
            <a:avLst/>
          </a:prstGeom>
        </p:spPr>
      </p:pic>
      <p:sp>
        <p:nvSpPr>
          <p:cNvPr id="8" name="Flèche : droite 7">
            <a:extLst>
              <a:ext uri="{FF2B5EF4-FFF2-40B4-BE49-F238E27FC236}">
                <a16:creationId xmlns:a16="http://schemas.microsoft.com/office/drawing/2014/main" id="{6D1A7C79-F94A-454E-9533-C51D1D7BFC71}"/>
              </a:ext>
            </a:extLst>
          </p:cNvPr>
          <p:cNvSpPr/>
          <p:nvPr/>
        </p:nvSpPr>
        <p:spPr>
          <a:xfrm>
            <a:off x="3439919" y="3320961"/>
            <a:ext cx="330415" cy="2160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pic>
        <p:nvPicPr>
          <p:cNvPr id="10" name="Image 9">
            <a:extLst>
              <a:ext uri="{FF2B5EF4-FFF2-40B4-BE49-F238E27FC236}">
                <a16:creationId xmlns:a16="http://schemas.microsoft.com/office/drawing/2014/main" id="{6A2349CE-589C-4635-817C-503C2E23AA76}"/>
              </a:ext>
            </a:extLst>
          </p:cNvPr>
          <p:cNvPicPr>
            <a:picLocks noChangeAspect="1"/>
          </p:cNvPicPr>
          <p:nvPr/>
        </p:nvPicPr>
        <p:blipFill>
          <a:blip r:embed="rId4"/>
          <a:stretch>
            <a:fillRect/>
          </a:stretch>
        </p:blipFill>
        <p:spPr>
          <a:xfrm>
            <a:off x="3835316" y="2757392"/>
            <a:ext cx="1257475" cy="1343212"/>
          </a:xfrm>
          <a:prstGeom prst="rect">
            <a:avLst/>
          </a:prstGeom>
        </p:spPr>
      </p:pic>
      <p:pic>
        <p:nvPicPr>
          <p:cNvPr id="12" name="Image 11">
            <a:extLst>
              <a:ext uri="{FF2B5EF4-FFF2-40B4-BE49-F238E27FC236}">
                <a16:creationId xmlns:a16="http://schemas.microsoft.com/office/drawing/2014/main" id="{F4264C18-9DDC-410B-BDD5-46B2BD4DD232}"/>
              </a:ext>
            </a:extLst>
          </p:cNvPr>
          <p:cNvPicPr>
            <a:picLocks noChangeAspect="1"/>
          </p:cNvPicPr>
          <p:nvPr/>
        </p:nvPicPr>
        <p:blipFill>
          <a:blip r:embed="rId5"/>
          <a:stretch>
            <a:fillRect/>
          </a:stretch>
        </p:blipFill>
        <p:spPr>
          <a:xfrm>
            <a:off x="5619556" y="2057207"/>
            <a:ext cx="2781688" cy="1400370"/>
          </a:xfrm>
          <a:prstGeom prst="rect">
            <a:avLst/>
          </a:prstGeom>
        </p:spPr>
      </p:pic>
      <p:pic>
        <p:nvPicPr>
          <p:cNvPr id="16" name="Image 15">
            <a:extLst>
              <a:ext uri="{FF2B5EF4-FFF2-40B4-BE49-F238E27FC236}">
                <a16:creationId xmlns:a16="http://schemas.microsoft.com/office/drawing/2014/main" id="{A3B6AC0E-12F6-49CE-A043-C45D30819296}"/>
              </a:ext>
            </a:extLst>
          </p:cNvPr>
          <p:cNvPicPr>
            <a:picLocks noChangeAspect="1"/>
          </p:cNvPicPr>
          <p:nvPr/>
        </p:nvPicPr>
        <p:blipFill>
          <a:blip r:embed="rId6"/>
          <a:stretch>
            <a:fillRect/>
          </a:stretch>
        </p:blipFill>
        <p:spPr>
          <a:xfrm>
            <a:off x="5640433" y="3537036"/>
            <a:ext cx="2781688" cy="1400370"/>
          </a:xfrm>
          <a:prstGeom prst="rect">
            <a:avLst/>
          </a:prstGeom>
        </p:spPr>
      </p:pic>
      <p:sp>
        <p:nvSpPr>
          <p:cNvPr id="17" name="Flèche : droite 16">
            <a:extLst>
              <a:ext uri="{FF2B5EF4-FFF2-40B4-BE49-F238E27FC236}">
                <a16:creationId xmlns:a16="http://schemas.microsoft.com/office/drawing/2014/main" id="{06B89F76-95DF-49C1-A814-ECD364CBAD33}"/>
              </a:ext>
            </a:extLst>
          </p:cNvPr>
          <p:cNvSpPr/>
          <p:nvPr/>
        </p:nvSpPr>
        <p:spPr>
          <a:xfrm>
            <a:off x="5157773" y="3349539"/>
            <a:ext cx="330415" cy="2160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19" name="Connecteur droit 18">
            <a:extLst>
              <a:ext uri="{FF2B5EF4-FFF2-40B4-BE49-F238E27FC236}">
                <a16:creationId xmlns:a16="http://schemas.microsoft.com/office/drawing/2014/main" id="{A1997E83-86D1-42EE-A333-50A843BC2DA0}"/>
              </a:ext>
            </a:extLst>
          </p:cNvPr>
          <p:cNvCxnSpPr>
            <a:cxnSpLocks/>
          </p:cNvCxnSpPr>
          <p:nvPr/>
        </p:nvCxnSpPr>
        <p:spPr>
          <a:xfrm>
            <a:off x="5619556" y="3495547"/>
            <a:ext cx="2960773"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21" name="Flèche : droite 20">
            <a:extLst>
              <a:ext uri="{FF2B5EF4-FFF2-40B4-BE49-F238E27FC236}">
                <a16:creationId xmlns:a16="http://schemas.microsoft.com/office/drawing/2014/main" id="{EBE94213-6B4B-47B3-B270-33F7B5BEB30A}"/>
              </a:ext>
            </a:extLst>
          </p:cNvPr>
          <p:cNvSpPr/>
          <p:nvPr/>
        </p:nvSpPr>
        <p:spPr>
          <a:xfrm>
            <a:off x="8684822" y="3387509"/>
            <a:ext cx="330415" cy="2160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pic>
        <p:nvPicPr>
          <p:cNvPr id="23" name="Image 22">
            <a:extLst>
              <a:ext uri="{FF2B5EF4-FFF2-40B4-BE49-F238E27FC236}">
                <a16:creationId xmlns:a16="http://schemas.microsoft.com/office/drawing/2014/main" id="{56FFA10E-38FD-47D8-9A8C-D07DFA8C893C}"/>
              </a:ext>
            </a:extLst>
          </p:cNvPr>
          <p:cNvPicPr>
            <a:picLocks noChangeAspect="1"/>
          </p:cNvPicPr>
          <p:nvPr/>
        </p:nvPicPr>
        <p:blipFill>
          <a:blip r:embed="rId7"/>
          <a:stretch>
            <a:fillRect/>
          </a:stretch>
        </p:blipFill>
        <p:spPr>
          <a:xfrm>
            <a:off x="9135507" y="2828703"/>
            <a:ext cx="1267002" cy="1333686"/>
          </a:xfrm>
          <a:prstGeom prst="rect">
            <a:avLst/>
          </a:prstGeom>
        </p:spPr>
      </p:pic>
      <p:sp>
        <p:nvSpPr>
          <p:cNvPr id="25" name="ZoneTexte 24">
            <a:extLst>
              <a:ext uri="{FF2B5EF4-FFF2-40B4-BE49-F238E27FC236}">
                <a16:creationId xmlns:a16="http://schemas.microsoft.com/office/drawing/2014/main" id="{CF5BDB7A-9D08-44CD-A09B-3C82FEA86CC9}"/>
              </a:ext>
            </a:extLst>
          </p:cNvPr>
          <p:cNvSpPr txBox="1"/>
          <p:nvPr/>
        </p:nvSpPr>
        <p:spPr>
          <a:xfrm>
            <a:off x="4152791" y="5159152"/>
            <a:ext cx="2605414" cy="369332"/>
          </a:xfrm>
          <a:prstGeom prst="rect">
            <a:avLst/>
          </a:prstGeom>
          <a:noFill/>
        </p:spPr>
        <p:txBody>
          <a:bodyPr wrap="square" rtlCol="0">
            <a:spAutoFit/>
          </a:bodyPr>
          <a:lstStyle/>
          <a:p>
            <a:r>
              <a:rPr lang="fr-FR" dirty="0">
                <a:solidFill>
                  <a:schemeClr val="bg1"/>
                </a:solidFill>
              </a:rPr>
              <a:t>Appréciation des risques</a:t>
            </a:r>
            <a:endParaRPr lang="fr-BE" dirty="0">
              <a:solidFill>
                <a:schemeClr val="bg1"/>
              </a:solidFill>
            </a:endParaRPr>
          </a:p>
        </p:txBody>
      </p:sp>
      <p:sp>
        <p:nvSpPr>
          <p:cNvPr id="36" name="Flèche : courbe vers le bas 35">
            <a:extLst>
              <a:ext uri="{FF2B5EF4-FFF2-40B4-BE49-F238E27FC236}">
                <a16:creationId xmlns:a16="http://schemas.microsoft.com/office/drawing/2014/main" id="{79EF8DE6-C316-4C55-AAEC-5AE23A4C6ACB}"/>
              </a:ext>
            </a:extLst>
          </p:cNvPr>
          <p:cNvSpPr/>
          <p:nvPr/>
        </p:nvSpPr>
        <p:spPr>
          <a:xfrm flipH="1">
            <a:off x="2718148" y="1460956"/>
            <a:ext cx="7077204" cy="108486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solidFill>
                <a:schemeClr val="tx1"/>
              </a:solidFill>
            </a:endParaRPr>
          </a:p>
        </p:txBody>
      </p:sp>
      <p:sp>
        <p:nvSpPr>
          <p:cNvPr id="37" name="Flèche : courbe vers le haut 36">
            <a:extLst>
              <a:ext uri="{FF2B5EF4-FFF2-40B4-BE49-F238E27FC236}">
                <a16:creationId xmlns:a16="http://schemas.microsoft.com/office/drawing/2014/main" id="{6AC8A5BB-7818-41D3-AB10-460A6EEDA107}"/>
              </a:ext>
            </a:extLst>
          </p:cNvPr>
          <p:cNvSpPr/>
          <p:nvPr/>
        </p:nvSpPr>
        <p:spPr>
          <a:xfrm rot="20584194" flipH="1">
            <a:off x="7046040" y="4604757"/>
            <a:ext cx="2973098" cy="68725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solidFill>
                <a:schemeClr val="tx1"/>
              </a:solidFill>
            </a:endParaRPr>
          </a:p>
        </p:txBody>
      </p:sp>
      <p:sp>
        <p:nvSpPr>
          <p:cNvPr id="38" name="ZoneTexte 37">
            <a:extLst>
              <a:ext uri="{FF2B5EF4-FFF2-40B4-BE49-F238E27FC236}">
                <a16:creationId xmlns:a16="http://schemas.microsoft.com/office/drawing/2014/main" id="{21E0CC83-D2EC-47B7-A4A1-85B26AB1B6E8}"/>
              </a:ext>
            </a:extLst>
          </p:cNvPr>
          <p:cNvSpPr txBox="1"/>
          <p:nvPr/>
        </p:nvSpPr>
        <p:spPr>
          <a:xfrm>
            <a:off x="8290916" y="5331927"/>
            <a:ext cx="1934953" cy="369332"/>
          </a:xfrm>
          <a:prstGeom prst="rect">
            <a:avLst/>
          </a:prstGeom>
          <a:noFill/>
        </p:spPr>
        <p:txBody>
          <a:bodyPr wrap="none" rtlCol="0">
            <a:spAutoFit/>
          </a:bodyPr>
          <a:lstStyle/>
          <a:p>
            <a:r>
              <a:rPr lang="fr-FR" dirty="0"/>
              <a:t>Cycle opérationnel</a:t>
            </a:r>
            <a:endParaRPr lang="fr-BE" dirty="0"/>
          </a:p>
        </p:txBody>
      </p:sp>
      <p:sp>
        <p:nvSpPr>
          <p:cNvPr id="39" name="ZoneTexte 38">
            <a:extLst>
              <a:ext uri="{FF2B5EF4-FFF2-40B4-BE49-F238E27FC236}">
                <a16:creationId xmlns:a16="http://schemas.microsoft.com/office/drawing/2014/main" id="{14425D3F-FCC4-442F-AB67-CFC104BB3977}"/>
              </a:ext>
            </a:extLst>
          </p:cNvPr>
          <p:cNvSpPr txBox="1"/>
          <p:nvPr/>
        </p:nvSpPr>
        <p:spPr>
          <a:xfrm>
            <a:off x="5075447" y="1075772"/>
            <a:ext cx="1787221" cy="369332"/>
          </a:xfrm>
          <a:prstGeom prst="rect">
            <a:avLst/>
          </a:prstGeom>
          <a:noFill/>
        </p:spPr>
        <p:txBody>
          <a:bodyPr wrap="none" rtlCol="0">
            <a:spAutoFit/>
          </a:bodyPr>
          <a:lstStyle/>
          <a:p>
            <a:r>
              <a:rPr lang="fr-FR" dirty="0"/>
              <a:t>Cycle stratégique</a:t>
            </a:r>
            <a:endParaRPr lang="fr-BE" dirty="0"/>
          </a:p>
        </p:txBody>
      </p:sp>
    </p:spTree>
    <p:extLst>
      <p:ext uri="{BB962C8B-B14F-4D97-AF65-F5344CB8AC3E}">
        <p14:creationId xmlns:p14="http://schemas.microsoft.com/office/powerpoint/2010/main" val="2410302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1FF44040-48C2-49D4-9A76-9CB5D132D0E6}"/>
              </a:ext>
            </a:extLst>
          </p:cNvPr>
          <p:cNvPicPr>
            <a:picLocks noChangeAspect="1"/>
          </p:cNvPicPr>
          <p:nvPr/>
        </p:nvPicPr>
        <p:blipFill>
          <a:blip r:embed="rId3"/>
          <a:stretch>
            <a:fillRect/>
          </a:stretch>
        </p:blipFill>
        <p:spPr>
          <a:xfrm>
            <a:off x="838200" y="2238375"/>
            <a:ext cx="10515600" cy="657225"/>
          </a:xfrm>
          <a:prstGeom prst="rect">
            <a:avLst/>
          </a:prstGeom>
        </p:spPr>
      </p:pic>
      <p:pic>
        <p:nvPicPr>
          <p:cNvPr id="18" name="Image 17">
            <a:extLst>
              <a:ext uri="{FF2B5EF4-FFF2-40B4-BE49-F238E27FC236}">
                <a16:creationId xmlns:a16="http://schemas.microsoft.com/office/drawing/2014/main" id="{02EFE171-0C33-40F9-92F3-A0044FEE0169}"/>
              </a:ext>
            </a:extLst>
          </p:cNvPr>
          <p:cNvPicPr>
            <a:picLocks noChangeAspect="1"/>
          </p:cNvPicPr>
          <p:nvPr/>
        </p:nvPicPr>
        <p:blipFill>
          <a:blip r:embed="rId4"/>
          <a:stretch>
            <a:fillRect/>
          </a:stretch>
        </p:blipFill>
        <p:spPr>
          <a:xfrm>
            <a:off x="838200" y="2967038"/>
            <a:ext cx="10515600" cy="919163"/>
          </a:xfrm>
          <a:prstGeom prst="rect">
            <a:avLst/>
          </a:prstGeom>
        </p:spPr>
      </p:pic>
      <p:pic>
        <p:nvPicPr>
          <p:cNvPr id="15" name="Image 14">
            <a:extLst>
              <a:ext uri="{FF2B5EF4-FFF2-40B4-BE49-F238E27FC236}">
                <a16:creationId xmlns:a16="http://schemas.microsoft.com/office/drawing/2014/main" id="{06E919C0-7604-4BA6-88FA-41C59875A8E1}"/>
              </a:ext>
            </a:extLst>
          </p:cNvPr>
          <p:cNvPicPr>
            <a:picLocks noChangeAspect="1"/>
          </p:cNvPicPr>
          <p:nvPr/>
        </p:nvPicPr>
        <p:blipFill>
          <a:blip r:embed="rId5"/>
          <a:stretch>
            <a:fillRect/>
          </a:stretch>
        </p:blipFill>
        <p:spPr>
          <a:xfrm>
            <a:off x="838200" y="3959225"/>
            <a:ext cx="530225" cy="520700"/>
          </a:xfrm>
          <a:prstGeom prst="rect">
            <a:avLst/>
          </a:prstGeom>
        </p:spPr>
      </p:pic>
      <p:pic>
        <p:nvPicPr>
          <p:cNvPr id="7" name="Image 6">
            <a:extLst>
              <a:ext uri="{FF2B5EF4-FFF2-40B4-BE49-F238E27FC236}">
                <a16:creationId xmlns:a16="http://schemas.microsoft.com/office/drawing/2014/main" id="{224B3268-E098-41C5-80DC-B3FFE51A4BA3}"/>
              </a:ext>
            </a:extLst>
          </p:cNvPr>
          <p:cNvPicPr>
            <a:picLocks noChangeAspect="1"/>
          </p:cNvPicPr>
          <p:nvPr/>
        </p:nvPicPr>
        <p:blipFill>
          <a:blip r:embed="rId6"/>
          <a:stretch>
            <a:fillRect/>
          </a:stretch>
        </p:blipFill>
        <p:spPr>
          <a:xfrm>
            <a:off x="1439863" y="3959225"/>
            <a:ext cx="4492625" cy="520700"/>
          </a:xfrm>
          <a:prstGeom prst="rect">
            <a:avLst/>
          </a:prstGeom>
        </p:spPr>
      </p:pic>
      <p:pic>
        <p:nvPicPr>
          <p:cNvPr id="11" name="Image 10">
            <a:extLst>
              <a:ext uri="{FF2B5EF4-FFF2-40B4-BE49-F238E27FC236}">
                <a16:creationId xmlns:a16="http://schemas.microsoft.com/office/drawing/2014/main" id="{99A96064-7774-4EE5-9E0C-D384A16D1812}"/>
              </a:ext>
            </a:extLst>
          </p:cNvPr>
          <p:cNvPicPr>
            <a:picLocks noChangeAspect="1"/>
          </p:cNvPicPr>
          <p:nvPr/>
        </p:nvPicPr>
        <p:blipFill>
          <a:blip r:embed="rId7"/>
          <a:stretch>
            <a:fillRect/>
          </a:stretch>
        </p:blipFill>
        <p:spPr>
          <a:xfrm>
            <a:off x="838200" y="4551363"/>
            <a:ext cx="5094288" cy="1000125"/>
          </a:xfrm>
          <a:prstGeom prst="rect">
            <a:avLst/>
          </a:prstGeom>
        </p:spPr>
      </p:pic>
      <p:pic>
        <p:nvPicPr>
          <p:cNvPr id="16" name="Image 15">
            <a:extLst>
              <a:ext uri="{FF2B5EF4-FFF2-40B4-BE49-F238E27FC236}">
                <a16:creationId xmlns:a16="http://schemas.microsoft.com/office/drawing/2014/main" id="{5BEA6422-5574-4EF9-8D7F-5698D1115050}"/>
              </a:ext>
            </a:extLst>
          </p:cNvPr>
          <p:cNvPicPr>
            <a:picLocks noChangeAspect="1"/>
          </p:cNvPicPr>
          <p:nvPr/>
        </p:nvPicPr>
        <p:blipFill>
          <a:blip r:embed="rId5"/>
          <a:stretch>
            <a:fillRect/>
          </a:stretch>
        </p:blipFill>
        <p:spPr>
          <a:xfrm>
            <a:off x="6002338" y="3959225"/>
            <a:ext cx="546100" cy="536575"/>
          </a:xfrm>
          <a:prstGeom prst="rect">
            <a:avLst/>
          </a:prstGeom>
        </p:spPr>
      </p:pic>
      <p:pic>
        <p:nvPicPr>
          <p:cNvPr id="9" name="Image 8">
            <a:extLst>
              <a:ext uri="{FF2B5EF4-FFF2-40B4-BE49-F238E27FC236}">
                <a16:creationId xmlns:a16="http://schemas.microsoft.com/office/drawing/2014/main" id="{8E56A0E3-8175-44E6-9708-C91D43605377}"/>
              </a:ext>
            </a:extLst>
          </p:cNvPr>
          <p:cNvPicPr>
            <a:picLocks noChangeAspect="1"/>
          </p:cNvPicPr>
          <p:nvPr/>
        </p:nvPicPr>
        <p:blipFill>
          <a:blip r:embed="rId8"/>
          <a:stretch>
            <a:fillRect/>
          </a:stretch>
        </p:blipFill>
        <p:spPr>
          <a:xfrm>
            <a:off x="6623050" y="3959225"/>
            <a:ext cx="4729163" cy="536575"/>
          </a:xfrm>
          <a:prstGeom prst="rect">
            <a:avLst/>
          </a:prstGeom>
        </p:spPr>
      </p:pic>
      <p:pic>
        <p:nvPicPr>
          <p:cNvPr id="13" name="Image 12">
            <a:extLst>
              <a:ext uri="{FF2B5EF4-FFF2-40B4-BE49-F238E27FC236}">
                <a16:creationId xmlns:a16="http://schemas.microsoft.com/office/drawing/2014/main" id="{10045C2C-A9D0-40DB-A243-C27B35E486B0}"/>
              </a:ext>
            </a:extLst>
          </p:cNvPr>
          <p:cNvPicPr>
            <a:picLocks noChangeAspect="1"/>
          </p:cNvPicPr>
          <p:nvPr/>
        </p:nvPicPr>
        <p:blipFill>
          <a:blip r:embed="rId9"/>
          <a:stretch>
            <a:fillRect/>
          </a:stretch>
        </p:blipFill>
        <p:spPr>
          <a:xfrm>
            <a:off x="6002338" y="4567238"/>
            <a:ext cx="5349875" cy="985838"/>
          </a:xfrm>
          <a:prstGeom prst="rect">
            <a:avLst/>
          </a:prstGeom>
        </p:spPr>
      </p:pic>
      <p:sp>
        <p:nvSpPr>
          <p:cNvPr id="2" name="Titre 1">
            <a:extLst>
              <a:ext uri="{FF2B5EF4-FFF2-40B4-BE49-F238E27FC236}">
                <a16:creationId xmlns:a16="http://schemas.microsoft.com/office/drawing/2014/main" id="{4A08EC2E-6A07-4554-A925-E11979AAC9C4}"/>
              </a:ext>
            </a:extLst>
          </p:cNvPr>
          <p:cNvSpPr>
            <a:spLocks noGrp="1"/>
          </p:cNvSpPr>
          <p:nvPr>
            <p:ph type="title"/>
          </p:nvPr>
        </p:nvSpPr>
        <p:spPr>
          <a:xfrm>
            <a:off x="838200" y="672747"/>
            <a:ext cx="10515600" cy="715556"/>
          </a:xfrm>
        </p:spPr>
        <p:txBody>
          <a:bodyPr>
            <a:normAutofit/>
          </a:bodyPr>
          <a:lstStyle/>
          <a:p>
            <a:pPr algn="ctr"/>
            <a:r>
              <a:rPr lang="fr-FR" sz="3200">
                <a:solidFill>
                  <a:schemeClr val="bg1"/>
                </a:solidFill>
              </a:rPr>
              <a:t>Comment évaluer ? </a:t>
            </a:r>
            <a:endParaRPr lang="fr-BE" sz="3200">
              <a:solidFill>
                <a:schemeClr val="bg1"/>
              </a:solidFill>
            </a:endParaRPr>
          </a:p>
        </p:txBody>
      </p:sp>
      <p:sp>
        <p:nvSpPr>
          <p:cNvPr id="3" name="Espace réservé du numéro de diapositive 2">
            <a:extLst>
              <a:ext uri="{FF2B5EF4-FFF2-40B4-BE49-F238E27FC236}">
                <a16:creationId xmlns:a16="http://schemas.microsoft.com/office/drawing/2014/main" id="{6BF9FAC2-5692-479C-92EB-3F24252E2744}"/>
              </a:ext>
            </a:extLst>
          </p:cNvPr>
          <p:cNvSpPr>
            <a:spLocks noGrp="1"/>
          </p:cNvSpPr>
          <p:nvPr>
            <p:ph type="sldNum" sz="quarter" idx="12"/>
          </p:nvPr>
        </p:nvSpPr>
        <p:spPr>
          <a:xfrm>
            <a:off x="8610600" y="6356350"/>
            <a:ext cx="2743200" cy="365125"/>
          </a:xfrm>
        </p:spPr>
        <p:txBody>
          <a:bodyPr>
            <a:normAutofit/>
          </a:bodyPr>
          <a:lstStyle/>
          <a:p>
            <a:pPr>
              <a:spcAft>
                <a:spcPts val="600"/>
              </a:spcAft>
            </a:pPr>
            <a:fld id="{9C349341-EEEB-40DA-9714-4257ADB6FA83}" type="slidenum">
              <a:rPr lang="fr-BE">
                <a:solidFill>
                  <a:prstClr val="black">
                    <a:tint val="75000"/>
                  </a:prstClr>
                </a:solidFill>
              </a:rPr>
              <a:pPr>
                <a:spcAft>
                  <a:spcPts val="600"/>
                </a:spcAft>
              </a:pPr>
              <a:t>3</a:t>
            </a:fld>
            <a:endParaRPr lang="fr-BE">
              <a:solidFill>
                <a:prstClr val="black">
                  <a:tint val="75000"/>
                </a:prstClr>
              </a:solidFill>
            </a:endParaRPr>
          </a:p>
        </p:txBody>
      </p:sp>
    </p:spTree>
    <p:extLst>
      <p:ext uri="{BB962C8B-B14F-4D97-AF65-F5344CB8AC3E}">
        <p14:creationId xmlns:p14="http://schemas.microsoft.com/office/powerpoint/2010/main" val="1107561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par>
                                <p:cTn id="28" presetID="22" presetClass="entr" presetSubtype="4"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down)">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2791B33F-CE76-4EF1-8227-54ED041CD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7FA2C07-9F7C-4156-A707-C0C4D18EB341}"/>
              </a:ext>
            </a:extLst>
          </p:cNvPr>
          <p:cNvSpPr>
            <a:spLocks noGrp="1"/>
          </p:cNvSpPr>
          <p:nvPr>
            <p:ph type="title"/>
          </p:nvPr>
        </p:nvSpPr>
        <p:spPr>
          <a:xfrm>
            <a:off x="2355342" y="97542"/>
            <a:ext cx="8629358" cy="1088731"/>
          </a:xfrm>
        </p:spPr>
        <p:txBody>
          <a:bodyPr vert="horz" lIns="91440" tIns="45720" rIns="91440" bIns="45720" rtlCol="0" anchor="b">
            <a:normAutofit/>
          </a:bodyPr>
          <a:lstStyle/>
          <a:p>
            <a:r>
              <a:rPr lang="en-US" sz="5200" kern="1200" dirty="0">
                <a:solidFill>
                  <a:schemeClr val="tx1"/>
                </a:solidFill>
                <a:latin typeface="+mj-lt"/>
                <a:ea typeface="+mj-ea"/>
                <a:cs typeface="+mj-cs"/>
              </a:rPr>
              <a:t>Articulation des ateliers</a:t>
            </a:r>
          </a:p>
        </p:txBody>
      </p:sp>
      <p:pic>
        <p:nvPicPr>
          <p:cNvPr id="6" name="Graphic 5" descr="Enseignant">
            <a:extLst>
              <a:ext uri="{FF2B5EF4-FFF2-40B4-BE49-F238E27FC236}">
                <a16:creationId xmlns:a16="http://schemas.microsoft.com/office/drawing/2014/main" id="{11378505-4A15-85AE-A024-96D4996D5F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9950" y="234349"/>
            <a:ext cx="1136650" cy="1136650"/>
          </a:xfrm>
          <a:prstGeom prst="rect">
            <a:avLst/>
          </a:prstGeom>
        </p:spPr>
      </p:pic>
      <p:sp>
        <p:nvSpPr>
          <p:cNvPr id="27" name="Rectangle 26">
            <a:extLst>
              <a:ext uri="{FF2B5EF4-FFF2-40B4-BE49-F238E27FC236}">
                <a16:creationId xmlns:a16="http://schemas.microsoft.com/office/drawing/2014/main" id="{F1D0B67F-8139-49CF-BF65-17008216BCDE}"/>
              </a:ext>
            </a:extLst>
          </p:cNvPr>
          <p:cNvSpPr/>
          <p:nvPr/>
        </p:nvSpPr>
        <p:spPr>
          <a:xfrm>
            <a:off x="6176750" y="3297836"/>
            <a:ext cx="1919288" cy="3096716"/>
          </a:xfrm>
          <a:prstGeom prst="rect">
            <a:avLst/>
          </a:prstGeom>
          <a:solidFill>
            <a:srgbClr val="CCE5F0"/>
          </a:solidFill>
          <a:ln>
            <a:solidFill>
              <a:srgbClr val="CCE5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9" name="Rectangle 28">
            <a:extLst>
              <a:ext uri="{FF2B5EF4-FFF2-40B4-BE49-F238E27FC236}">
                <a16:creationId xmlns:a16="http://schemas.microsoft.com/office/drawing/2014/main" id="{D4B8C52C-060C-4295-B363-6092621A6FB7}"/>
              </a:ext>
            </a:extLst>
          </p:cNvPr>
          <p:cNvSpPr/>
          <p:nvPr/>
        </p:nvSpPr>
        <p:spPr>
          <a:xfrm>
            <a:off x="3638920" y="3304084"/>
            <a:ext cx="1919288" cy="3096716"/>
          </a:xfrm>
          <a:prstGeom prst="rect">
            <a:avLst/>
          </a:prstGeom>
          <a:solidFill>
            <a:srgbClr val="CCE5F0"/>
          </a:solidFill>
          <a:ln>
            <a:solidFill>
              <a:srgbClr val="CCE5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pic>
        <p:nvPicPr>
          <p:cNvPr id="31" name="Image 30">
            <a:extLst>
              <a:ext uri="{FF2B5EF4-FFF2-40B4-BE49-F238E27FC236}">
                <a16:creationId xmlns:a16="http://schemas.microsoft.com/office/drawing/2014/main" id="{B06D67F6-57AE-4A19-AA6A-50D7FA596BD7}"/>
              </a:ext>
            </a:extLst>
          </p:cNvPr>
          <p:cNvPicPr>
            <a:picLocks noChangeAspect="1"/>
          </p:cNvPicPr>
          <p:nvPr/>
        </p:nvPicPr>
        <p:blipFill>
          <a:blip r:embed="rId5"/>
          <a:stretch>
            <a:fillRect/>
          </a:stretch>
        </p:blipFill>
        <p:spPr>
          <a:xfrm>
            <a:off x="3629395" y="1370999"/>
            <a:ext cx="4400550" cy="866775"/>
          </a:xfrm>
          <a:prstGeom prst="rect">
            <a:avLst/>
          </a:prstGeom>
        </p:spPr>
      </p:pic>
      <p:pic>
        <p:nvPicPr>
          <p:cNvPr id="33" name="Image 32">
            <a:extLst>
              <a:ext uri="{FF2B5EF4-FFF2-40B4-BE49-F238E27FC236}">
                <a16:creationId xmlns:a16="http://schemas.microsoft.com/office/drawing/2014/main" id="{5C2521B2-83DE-4E3C-8088-CEC94BC4C32E}"/>
              </a:ext>
            </a:extLst>
          </p:cNvPr>
          <p:cNvPicPr>
            <a:picLocks noChangeAspect="1"/>
          </p:cNvPicPr>
          <p:nvPr/>
        </p:nvPicPr>
        <p:blipFill>
          <a:blip r:embed="rId6"/>
          <a:stretch>
            <a:fillRect/>
          </a:stretch>
        </p:blipFill>
        <p:spPr>
          <a:xfrm>
            <a:off x="3653207" y="2367348"/>
            <a:ext cx="4352925" cy="876300"/>
          </a:xfrm>
          <a:prstGeom prst="rect">
            <a:avLst/>
          </a:prstGeom>
        </p:spPr>
      </p:pic>
      <p:pic>
        <p:nvPicPr>
          <p:cNvPr id="34" name="Image 33">
            <a:extLst>
              <a:ext uri="{FF2B5EF4-FFF2-40B4-BE49-F238E27FC236}">
                <a16:creationId xmlns:a16="http://schemas.microsoft.com/office/drawing/2014/main" id="{C5BC403D-5E12-44F0-B881-40C080EB6EDA}"/>
              </a:ext>
            </a:extLst>
          </p:cNvPr>
          <p:cNvPicPr>
            <a:picLocks noChangeAspect="1"/>
          </p:cNvPicPr>
          <p:nvPr/>
        </p:nvPicPr>
        <p:blipFill>
          <a:blip r:embed="rId7"/>
          <a:stretch>
            <a:fillRect/>
          </a:stretch>
        </p:blipFill>
        <p:spPr>
          <a:xfrm>
            <a:off x="3677020" y="3431219"/>
            <a:ext cx="1685925" cy="742950"/>
          </a:xfrm>
          <a:prstGeom prst="rect">
            <a:avLst/>
          </a:prstGeom>
        </p:spPr>
      </p:pic>
      <p:pic>
        <p:nvPicPr>
          <p:cNvPr id="35" name="Image 34">
            <a:extLst>
              <a:ext uri="{FF2B5EF4-FFF2-40B4-BE49-F238E27FC236}">
                <a16:creationId xmlns:a16="http://schemas.microsoft.com/office/drawing/2014/main" id="{580A6BAD-CF79-4864-83B5-37F8F23AD2BF}"/>
              </a:ext>
            </a:extLst>
          </p:cNvPr>
          <p:cNvPicPr>
            <a:picLocks noChangeAspect="1"/>
          </p:cNvPicPr>
          <p:nvPr/>
        </p:nvPicPr>
        <p:blipFill>
          <a:blip r:embed="rId8"/>
          <a:stretch>
            <a:fillRect/>
          </a:stretch>
        </p:blipFill>
        <p:spPr>
          <a:xfrm>
            <a:off x="6372595" y="3429000"/>
            <a:ext cx="1657350" cy="781050"/>
          </a:xfrm>
          <a:prstGeom prst="rect">
            <a:avLst/>
          </a:prstGeom>
        </p:spPr>
      </p:pic>
      <p:pic>
        <p:nvPicPr>
          <p:cNvPr id="36" name="Image 35">
            <a:extLst>
              <a:ext uri="{FF2B5EF4-FFF2-40B4-BE49-F238E27FC236}">
                <a16:creationId xmlns:a16="http://schemas.microsoft.com/office/drawing/2014/main" id="{6423E69D-86C7-4532-A511-944AA56AFC5A}"/>
              </a:ext>
            </a:extLst>
          </p:cNvPr>
          <p:cNvPicPr>
            <a:picLocks noChangeAspect="1"/>
          </p:cNvPicPr>
          <p:nvPr/>
        </p:nvPicPr>
        <p:blipFill>
          <a:blip r:embed="rId9"/>
          <a:stretch>
            <a:fillRect/>
          </a:stretch>
        </p:blipFill>
        <p:spPr>
          <a:xfrm>
            <a:off x="3686545" y="4361740"/>
            <a:ext cx="1676400" cy="762000"/>
          </a:xfrm>
          <a:prstGeom prst="rect">
            <a:avLst/>
          </a:prstGeom>
        </p:spPr>
      </p:pic>
      <p:pic>
        <p:nvPicPr>
          <p:cNvPr id="37" name="Image 36">
            <a:extLst>
              <a:ext uri="{FF2B5EF4-FFF2-40B4-BE49-F238E27FC236}">
                <a16:creationId xmlns:a16="http://schemas.microsoft.com/office/drawing/2014/main" id="{EE580CE1-CB32-4BC6-8236-E1CDEA7D8A29}"/>
              </a:ext>
            </a:extLst>
          </p:cNvPr>
          <p:cNvPicPr>
            <a:picLocks noChangeAspect="1"/>
          </p:cNvPicPr>
          <p:nvPr/>
        </p:nvPicPr>
        <p:blipFill>
          <a:blip r:embed="rId10"/>
          <a:stretch>
            <a:fillRect/>
          </a:stretch>
        </p:blipFill>
        <p:spPr>
          <a:xfrm>
            <a:off x="6382120" y="4361740"/>
            <a:ext cx="1647825" cy="781050"/>
          </a:xfrm>
          <a:prstGeom prst="rect">
            <a:avLst/>
          </a:prstGeom>
        </p:spPr>
      </p:pic>
      <p:cxnSp>
        <p:nvCxnSpPr>
          <p:cNvPr id="38" name="Connecteur droit 37">
            <a:extLst>
              <a:ext uri="{FF2B5EF4-FFF2-40B4-BE49-F238E27FC236}">
                <a16:creationId xmlns:a16="http://schemas.microsoft.com/office/drawing/2014/main" id="{443D2656-979D-4136-AC09-054CA53B4A75}"/>
              </a:ext>
            </a:extLst>
          </p:cNvPr>
          <p:cNvCxnSpPr>
            <a:stCxn id="31" idx="2"/>
            <a:endCxn id="33" idx="0"/>
          </p:cNvCxnSpPr>
          <p:nvPr/>
        </p:nvCxnSpPr>
        <p:spPr>
          <a:xfrm>
            <a:off x="5829670" y="2237774"/>
            <a:ext cx="0" cy="12957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9" name="Connecteur droit 38">
            <a:extLst>
              <a:ext uri="{FF2B5EF4-FFF2-40B4-BE49-F238E27FC236}">
                <a16:creationId xmlns:a16="http://schemas.microsoft.com/office/drawing/2014/main" id="{A4428C3A-ADC7-431B-BD4B-DDCB07D1A802}"/>
              </a:ext>
            </a:extLst>
          </p:cNvPr>
          <p:cNvCxnSpPr>
            <a:stCxn id="33" idx="2"/>
            <a:endCxn id="34" idx="0"/>
          </p:cNvCxnSpPr>
          <p:nvPr/>
        </p:nvCxnSpPr>
        <p:spPr>
          <a:xfrm flipH="1">
            <a:off x="4519983" y="3243648"/>
            <a:ext cx="1309687" cy="18757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Connecteur droit 39">
            <a:extLst>
              <a:ext uri="{FF2B5EF4-FFF2-40B4-BE49-F238E27FC236}">
                <a16:creationId xmlns:a16="http://schemas.microsoft.com/office/drawing/2014/main" id="{9412BE7D-900B-4849-9D51-FE489035841A}"/>
              </a:ext>
            </a:extLst>
          </p:cNvPr>
          <p:cNvCxnSpPr>
            <a:stCxn id="33" idx="2"/>
            <a:endCxn id="35" idx="0"/>
          </p:cNvCxnSpPr>
          <p:nvPr/>
        </p:nvCxnSpPr>
        <p:spPr>
          <a:xfrm>
            <a:off x="5829670" y="3243648"/>
            <a:ext cx="1371600" cy="1853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1" name="Connecteur droit 40">
            <a:extLst>
              <a:ext uri="{FF2B5EF4-FFF2-40B4-BE49-F238E27FC236}">
                <a16:creationId xmlns:a16="http://schemas.microsoft.com/office/drawing/2014/main" id="{62DAD36C-BE6E-4599-8BB0-A30E58336778}"/>
              </a:ext>
            </a:extLst>
          </p:cNvPr>
          <p:cNvCxnSpPr>
            <a:stCxn id="34" idx="2"/>
            <a:endCxn id="36" idx="0"/>
          </p:cNvCxnSpPr>
          <p:nvPr/>
        </p:nvCxnSpPr>
        <p:spPr>
          <a:xfrm>
            <a:off x="4519983" y="4174169"/>
            <a:ext cx="4762" cy="18757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2" name="Connecteur droit 41">
            <a:extLst>
              <a:ext uri="{FF2B5EF4-FFF2-40B4-BE49-F238E27FC236}">
                <a16:creationId xmlns:a16="http://schemas.microsoft.com/office/drawing/2014/main" id="{F6EF1B92-8A00-4CE3-B954-70F144F701AF}"/>
              </a:ext>
            </a:extLst>
          </p:cNvPr>
          <p:cNvCxnSpPr>
            <a:stCxn id="35" idx="2"/>
            <a:endCxn id="37" idx="0"/>
          </p:cNvCxnSpPr>
          <p:nvPr/>
        </p:nvCxnSpPr>
        <p:spPr>
          <a:xfrm>
            <a:off x="7201270" y="4210050"/>
            <a:ext cx="4763" cy="15169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43" name="Image 42">
            <a:extLst>
              <a:ext uri="{FF2B5EF4-FFF2-40B4-BE49-F238E27FC236}">
                <a16:creationId xmlns:a16="http://schemas.microsoft.com/office/drawing/2014/main" id="{B35DEF42-B80D-4F8F-B0D1-820978E55E6A}"/>
              </a:ext>
            </a:extLst>
          </p:cNvPr>
          <p:cNvPicPr>
            <a:picLocks noChangeAspect="1"/>
          </p:cNvPicPr>
          <p:nvPr/>
        </p:nvPicPr>
        <p:blipFill>
          <a:blip r:embed="rId11"/>
          <a:stretch>
            <a:fillRect/>
          </a:stretch>
        </p:blipFill>
        <p:spPr>
          <a:xfrm>
            <a:off x="1520825" y="1630855"/>
            <a:ext cx="971550" cy="333375"/>
          </a:xfrm>
          <a:prstGeom prst="rect">
            <a:avLst/>
          </a:prstGeom>
        </p:spPr>
      </p:pic>
      <p:pic>
        <p:nvPicPr>
          <p:cNvPr id="44" name="Image 43">
            <a:extLst>
              <a:ext uri="{FF2B5EF4-FFF2-40B4-BE49-F238E27FC236}">
                <a16:creationId xmlns:a16="http://schemas.microsoft.com/office/drawing/2014/main" id="{9C491869-39F6-4426-B842-61FAD0A6B2D5}"/>
              </a:ext>
            </a:extLst>
          </p:cNvPr>
          <p:cNvPicPr>
            <a:picLocks noChangeAspect="1"/>
          </p:cNvPicPr>
          <p:nvPr/>
        </p:nvPicPr>
        <p:blipFill>
          <a:blip r:embed="rId12"/>
          <a:stretch>
            <a:fillRect/>
          </a:stretch>
        </p:blipFill>
        <p:spPr>
          <a:xfrm>
            <a:off x="1558925" y="2974374"/>
            <a:ext cx="933450" cy="361950"/>
          </a:xfrm>
          <a:prstGeom prst="rect">
            <a:avLst/>
          </a:prstGeom>
        </p:spPr>
      </p:pic>
      <p:pic>
        <p:nvPicPr>
          <p:cNvPr id="45" name="Image 44">
            <a:extLst>
              <a:ext uri="{FF2B5EF4-FFF2-40B4-BE49-F238E27FC236}">
                <a16:creationId xmlns:a16="http://schemas.microsoft.com/office/drawing/2014/main" id="{989BBF8B-8302-4CFB-8AA6-08A5FAA00225}"/>
              </a:ext>
            </a:extLst>
          </p:cNvPr>
          <p:cNvPicPr>
            <a:picLocks noChangeAspect="1"/>
          </p:cNvPicPr>
          <p:nvPr/>
        </p:nvPicPr>
        <p:blipFill>
          <a:blip r:embed="rId13"/>
          <a:stretch>
            <a:fillRect/>
          </a:stretch>
        </p:blipFill>
        <p:spPr>
          <a:xfrm>
            <a:off x="1635125" y="4531821"/>
            <a:ext cx="857250" cy="361950"/>
          </a:xfrm>
          <a:prstGeom prst="rect">
            <a:avLst/>
          </a:prstGeom>
        </p:spPr>
      </p:pic>
      <p:sp>
        <p:nvSpPr>
          <p:cNvPr id="46" name="ZoneTexte 45">
            <a:extLst>
              <a:ext uri="{FF2B5EF4-FFF2-40B4-BE49-F238E27FC236}">
                <a16:creationId xmlns:a16="http://schemas.microsoft.com/office/drawing/2014/main" id="{8D791203-3281-4A0E-81CF-259B3E119B0D}"/>
              </a:ext>
            </a:extLst>
          </p:cNvPr>
          <p:cNvSpPr txBox="1"/>
          <p:nvPr/>
        </p:nvSpPr>
        <p:spPr>
          <a:xfrm>
            <a:off x="3629395" y="5815521"/>
            <a:ext cx="2036062" cy="338554"/>
          </a:xfrm>
          <a:prstGeom prst="rect">
            <a:avLst/>
          </a:prstGeom>
          <a:noFill/>
        </p:spPr>
        <p:txBody>
          <a:bodyPr wrap="square" rtlCol="0">
            <a:spAutoFit/>
          </a:bodyPr>
          <a:lstStyle/>
          <a:p>
            <a:r>
              <a:rPr lang="fr-FR" sz="1600" dirty="0">
                <a:solidFill>
                  <a:srgbClr val="FF0000"/>
                </a:solidFill>
              </a:rPr>
              <a:t>Scenario de risque (1)</a:t>
            </a:r>
            <a:endParaRPr lang="fr-BE" sz="1600" dirty="0">
              <a:solidFill>
                <a:srgbClr val="FF0000"/>
              </a:solidFill>
            </a:endParaRPr>
          </a:p>
        </p:txBody>
      </p:sp>
      <p:sp>
        <p:nvSpPr>
          <p:cNvPr id="47" name="ZoneTexte 46">
            <a:extLst>
              <a:ext uri="{FF2B5EF4-FFF2-40B4-BE49-F238E27FC236}">
                <a16:creationId xmlns:a16="http://schemas.microsoft.com/office/drawing/2014/main" id="{9986E70B-3074-44DC-970C-272C5BBF8953}"/>
              </a:ext>
            </a:extLst>
          </p:cNvPr>
          <p:cNvSpPr txBox="1"/>
          <p:nvPr/>
        </p:nvSpPr>
        <p:spPr>
          <a:xfrm>
            <a:off x="6176750" y="5815521"/>
            <a:ext cx="2036062" cy="338554"/>
          </a:xfrm>
          <a:prstGeom prst="rect">
            <a:avLst/>
          </a:prstGeom>
          <a:noFill/>
        </p:spPr>
        <p:txBody>
          <a:bodyPr wrap="square" rtlCol="0">
            <a:spAutoFit/>
          </a:bodyPr>
          <a:lstStyle/>
          <a:p>
            <a:r>
              <a:rPr lang="fr-FR" sz="1600" dirty="0">
                <a:solidFill>
                  <a:srgbClr val="FF0000"/>
                </a:solidFill>
              </a:rPr>
              <a:t>Scenario de risque (n)</a:t>
            </a:r>
            <a:endParaRPr lang="fr-BE" sz="1600" dirty="0">
              <a:solidFill>
                <a:srgbClr val="FF0000"/>
              </a:solidFill>
            </a:endParaRPr>
          </a:p>
        </p:txBody>
      </p:sp>
      <p:pic>
        <p:nvPicPr>
          <p:cNvPr id="48" name="Image 47">
            <a:extLst>
              <a:ext uri="{FF2B5EF4-FFF2-40B4-BE49-F238E27FC236}">
                <a16:creationId xmlns:a16="http://schemas.microsoft.com/office/drawing/2014/main" id="{C3E23474-A36F-40FB-AAC1-3A4B7E002198}"/>
              </a:ext>
            </a:extLst>
          </p:cNvPr>
          <p:cNvPicPr>
            <a:picLocks noChangeAspect="1"/>
          </p:cNvPicPr>
          <p:nvPr/>
        </p:nvPicPr>
        <p:blipFill>
          <a:blip r:embed="rId14"/>
          <a:stretch>
            <a:fillRect/>
          </a:stretch>
        </p:blipFill>
        <p:spPr>
          <a:xfrm>
            <a:off x="1635125" y="5868654"/>
            <a:ext cx="914400" cy="295275"/>
          </a:xfrm>
          <a:prstGeom prst="rect">
            <a:avLst/>
          </a:prstGeom>
        </p:spPr>
      </p:pic>
      <p:pic>
        <p:nvPicPr>
          <p:cNvPr id="49" name="Image 48">
            <a:extLst>
              <a:ext uri="{FF2B5EF4-FFF2-40B4-BE49-F238E27FC236}">
                <a16:creationId xmlns:a16="http://schemas.microsoft.com/office/drawing/2014/main" id="{D4338B3F-0E6D-4491-AD92-6067C5C1B200}"/>
              </a:ext>
            </a:extLst>
          </p:cNvPr>
          <p:cNvPicPr>
            <a:picLocks noChangeAspect="1"/>
          </p:cNvPicPr>
          <p:nvPr/>
        </p:nvPicPr>
        <p:blipFill>
          <a:blip r:embed="rId15"/>
          <a:stretch>
            <a:fillRect/>
          </a:stretch>
        </p:blipFill>
        <p:spPr>
          <a:xfrm>
            <a:off x="8539917" y="2851471"/>
            <a:ext cx="3105150" cy="981075"/>
          </a:xfrm>
          <a:prstGeom prst="rect">
            <a:avLst/>
          </a:prstGeom>
        </p:spPr>
      </p:pic>
      <p:pic>
        <p:nvPicPr>
          <p:cNvPr id="50" name="Image 49">
            <a:extLst>
              <a:ext uri="{FF2B5EF4-FFF2-40B4-BE49-F238E27FC236}">
                <a16:creationId xmlns:a16="http://schemas.microsoft.com/office/drawing/2014/main" id="{9A494D6E-2E10-474E-B3E9-57D543BEDB54}"/>
              </a:ext>
            </a:extLst>
          </p:cNvPr>
          <p:cNvPicPr>
            <a:picLocks noChangeAspect="1"/>
          </p:cNvPicPr>
          <p:nvPr/>
        </p:nvPicPr>
        <p:blipFill>
          <a:blip r:embed="rId16"/>
          <a:stretch>
            <a:fillRect/>
          </a:stretch>
        </p:blipFill>
        <p:spPr>
          <a:xfrm>
            <a:off x="8540288" y="4400279"/>
            <a:ext cx="3028950" cy="723900"/>
          </a:xfrm>
          <a:prstGeom prst="rect">
            <a:avLst/>
          </a:prstGeom>
        </p:spPr>
      </p:pic>
      <p:pic>
        <p:nvPicPr>
          <p:cNvPr id="51" name="Image 50">
            <a:extLst>
              <a:ext uri="{FF2B5EF4-FFF2-40B4-BE49-F238E27FC236}">
                <a16:creationId xmlns:a16="http://schemas.microsoft.com/office/drawing/2014/main" id="{6521C7E9-1F00-4468-997A-1BE1B6E86FED}"/>
              </a:ext>
            </a:extLst>
          </p:cNvPr>
          <p:cNvPicPr>
            <a:picLocks noChangeAspect="1"/>
          </p:cNvPicPr>
          <p:nvPr/>
        </p:nvPicPr>
        <p:blipFill>
          <a:blip r:embed="rId17"/>
          <a:stretch>
            <a:fillRect/>
          </a:stretch>
        </p:blipFill>
        <p:spPr>
          <a:xfrm>
            <a:off x="8607331" y="5537123"/>
            <a:ext cx="3067050" cy="895350"/>
          </a:xfrm>
          <a:prstGeom prst="rect">
            <a:avLst/>
          </a:prstGeom>
        </p:spPr>
      </p:pic>
    </p:spTree>
    <p:extLst>
      <p:ext uri="{BB962C8B-B14F-4D97-AF65-F5344CB8AC3E}">
        <p14:creationId xmlns:p14="http://schemas.microsoft.com/office/powerpoint/2010/main" val="337645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wipe(up)">
                                      <p:cBhvr>
                                        <p:cTn id="20" dur="500"/>
                                        <p:tgtEl>
                                          <p:spTgt spid="38"/>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up)">
                                      <p:cBhvr>
                                        <p:cTn id="29" dur="500"/>
                                        <p:tgtEl>
                                          <p:spTgt spid="39"/>
                                        </p:tgtEl>
                                      </p:cBhvr>
                                    </p:animEffect>
                                  </p:childTnLst>
                                </p:cTn>
                              </p:par>
                              <p:par>
                                <p:cTn id="30" presetID="22" presetClass="entr" presetSubtype="1"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wipe(up)">
                                      <p:cBhvr>
                                        <p:cTn id="32" dur="500"/>
                                        <p:tgtEl>
                                          <p:spTgt spid="40"/>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par>
                                <p:cTn id="37" presetID="10"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childTnLst>
                          </p:cTn>
                        </p:par>
                        <p:par>
                          <p:cTn id="40" fill="hold">
                            <p:stCondLst>
                              <p:cond delay="1000"/>
                            </p:stCondLst>
                            <p:childTnLst>
                              <p:par>
                                <p:cTn id="41" presetID="22" presetClass="entr" presetSubtype="8" fill="hold" nodeType="after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wipe(left)">
                                      <p:cBhvr>
                                        <p:cTn id="43" dur="500"/>
                                        <p:tgtEl>
                                          <p:spTgt spid="4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fade">
                                      <p:cBhvr>
                                        <p:cTn id="48" dur="500"/>
                                        <p:tgtEl>
                                          <p:spTgt spid="45"/>
                                        </p:tgtEl>
                                      </p:cBhvr>
                                    </p:animEffect>
                                  </p:childTnLst>
                                </p:cTn>
                              </p:par>
                            </p:childTnLst>
                          </p:cTn>
                        </p:par>
                        <p:par>
                          <p:cTn id="49" fill="hold">
                            <p:stCondLst>
                              <p:cond delay="500"/>
                            </p:stCondLst>
                            <p:childTnLst>
                              <p:par>
                                <p:cTn id="50" presetID="22" presetClass="entr" presetSubtype="1" fill="hold" nodeType="after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wipe(up)">
                                      <p:cBhvr>
                                        <p:cTn id="52" dur="500"/>
                                        <p:tgtEl>
                                          <p:spTgt spid="41"/>
                                        </p:tgtEl>
                                      </p:cBhvr>
                                    </p:animEffect>
                                  </p:childTnLst>
                                </p:cTn>
                              </p:par>
                              <p:par>
                                <p:cTn id="53" presetID="22" presetClass="entr" presetSubtype="1"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wipe(up)">
                                      <p:cBhvr>
                                        <p:cTn id="55" dur="500"/>
                                        <p:tgtEl>
                                          <p:spTgt spid="42"/>
                                        </p:tgtEl>
                                      </p:cBhvr>
                                    </p:animEffect>
                                  </p:childTnLst>
                                </p:cTn>
                              </p:par>
                            </p:childTnLst>
                          </p:cTn>
                        </p:par>
                        <p:par>
                          <p:cTn id="56" fill="hold">
                            <p:stCondLst>
                              <p:cond delay="1000"/>
                            </p:stCondLst>
                            <p:childTnLst>
                              <p:par>
                                <p:cTn id="57" presetID="10" presetClass="entr" presetSubtype="0" fill="hold" nodeType="after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fade">
                                      <p:cBhvr>
                                        <p:cTn id="59" dur="500"/>
                                        <p:tgtEl>
                                          <p:spTgt spid="36"/>
                                        </p:tgtEl>
                                      </p:cBhvr>
                                    </p:animEffect>
                                  </p:childTnLst>
                                </p:cTn>
                              </p:par>
                              <p:par>
                                <p:cTn id="60" presetID="10" presetClass="entr" presetSubtype="0" fill="hold" nodeType="with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fade">
                                      <p:cBhvr>
                                        <p:cTn id="62" dur="500"/>
                                        <p:tgtEl>
                                          <p:spTgt spid="37"/>
                                        </p:tgtEl>
                                      </p:cBhvr>
                                    </p:animEffect>
                                  </p:childTnLst>
                                </p:cTn>
                              </p:par>
                            </p:childTnLst>
                          </p:cTn>
                        </p:par>
                        <p:par>
                          <p:cTn id="63" fill="hold">
                            <p:stCondLst>
                              <p:cond delay="1500"/>
                            </p:stCondLst>
                            <p:childTnLst>
                              <p:par>
                                <p:cTn id="64" presetID="22" presetClass="entr" presetSubtype="8" fill="hold" nodeType="afterEffect">
                                  <p:stCondLst>
                                    <p:cond delay="0"/>
                                  </p:stCondLst>
                                  <p:childTnLst>
                                    <p:set>
                                      <p:cBhvr>
                                        <p:cTn id="65" dur="1" fill="hold">
                                          <p:stCondLst>
                                            <p:cond delay="0"/>
                                          </p:stCondLst>
                                        </p:cTn>
                                        <p:tgtEl>
                                          <p:spTgt spid="50"/>
                                        </p:tgtEl>
                                        <p:attrNameLst>
                                          <p:attrName>style.visibility</p:attrName>
                                        </p:attrNameLst>
                                      </p:cBhvr>
                                      <p:to>
                                        <p:strVal val="visible"/>
                                      </p:to>
                                    </p:set>
                                    <p:animEffect transition="in" filter="wipe(left)">
                                      <p:cBhvr>
                                        <p:cTn id="66" dur="500"/>
                                        <p:tgtEl>
                                          <p:spTgt spid="5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48"/>
                                        </p:tgtEl>
                                        <p:attrNameLst>
                                          <p:attrName>style.visibility</p:attrName>
                                        </p:attrNameLst>
                                      </p:cBhvr>
                                      <p:to>
                                        <p:strVal val="visible"/>
                                      </p:to>
                                    </p:set>
                                    <p:animEffect transition="in" filter="fade">
                                      <p:cBhvr>
                                        <p:cTn id="71" dur="500"/>
                                        <p:tgtEl>
                                          <p:spTgt spid="48"/>
                                        </p:tgtEl>
                                      </p:cBhvr>
                                    </p:animEffect>
                                  </p:childTnLst>
                                </p:cTn>
                              </p:par>
                            </p:childTnLst>
                          </p:cTn>
                        </p:par>
                        <p:par>
                          <p:cTn id="72" fill="hold">
                            <p:stCondLst>
                              <p:cond delay="500"/>
                            </p:stCondLst>
                            <p:childTnLst>
                              <p:par>
                                <p:cTn id="73" presetID="10" presetClass="entr" presetSubtype="0" fill="hold" grpId="0" nodeType="after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fade">
                                      <p:cBhvr>
                                        <p:cTn id="75" dur="500"/>
                                        <p:tgtEl>
                                          <p:spTgt spid="29"/>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46"/>
                                        </p:tgtEl>
                                        <p:attrNameLst>
                                          <p:attrName>style.visibility</p:attrName>
                                        </p:attrNameLst>
                                      </p:cBhvr>
                                      <p:to>
                                        <p:strVal val="visible"/>
                                      </p:to>
                                    </p:set>
                                    <p:animEffect transition="in" filter="fade">
                                      <p:cBhvr>
                                        <p:cTn id="79" dur="500"/>
                                        <p:tgtEl>
                                          <p:spTgt spid="46"/>
                                        </p:tgtEl>
                                      </p:cBhvr>
                                    </p:animEffect>
                                  </p:childTnLst>
                                </p:cTn>
                              </p:par>
                            </p:childTnLst>
                          </p:cTn>
                        </p:par>
                        <p:par>
                          <p:cTn id="80" fill="hold">
                            <p:stCondLst>
                              <p:cond delay="1500"/>
                            </p:stCondLst>
                            <p:childTnLst>
                              <p:par>
                                <p:cTn id="81" presetID="10" presetClass="entr" presetSubtype="0" fill="hold" grpId="0" nodeType="after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childTnLst>
                          </p:cTn>
                        </p:par>
                        <p:par>
                          <p:cTn id="84" fill="hold">
                            <p:stCondLst>
                              <p:cond delay="2000"/>
                            </p:stCondLst>
                            <p:childTnLst>
                              <p:par>
                                <p:cTn id="85" presetID="10" presetClass="entr" presetSubtype="0" fill="hold" grpId="0" nodeType="afterEffect">
                                  <p:stCondLst>
                                    <p:cond delay="0"/>
                                  </p:stCondLst>
                                  <p:childTnLst>
                                    <p:set>
                                      <p:cBhvr>
                                        <p:cTn id="86" dur="1" fill="hold">
                                          <p:stCondLst>
                                            <p:cond delay="0"/>
                                          </p:stCondLst>
                                        </p:cTn>
                                        <p:tgtEl>
                                          <p:spTgt spid="47"/>
                                        </p:tgtEl>
                                        <p:attrNameLst>
                                          <p:attrName>style.visibility</p:attrName>
                                        </p:attrNameLst>
                                      </p:cBhvr>
                                      <p:to>
                                        <p:strVal val="visible"/>
                                      </p:to>
                                    </p:set>
                                    <p:animEffect transition="in" filter="fade">
                                      <p:cBhvr>
                                        <p:cTn id="87" dur="500"/>
                                        <p:tgtEl>
                                          <p:spTgt spid="47"/>
                                        </p:tgtEl>
                                      </p:cBhvr>
                                    </p:animEffect>
                                  </p:childTnLst>
                                </p:cTn>
                              </p:par>
                            </p:childTnLst>
                          </p:cTn>
                        </p:par>
                        <p:par>
                          <p:cTn id="88" fill="hold">
                            <p:stCondLst>
                              <p:cond delay="2500"/>
                            </p:stCondLst>
                            <p:childTnLst>
                              <p:par>
                                <p:cTn id="89" presetID="22" presetClass="entr" presetSubtype="8" fill="hold" nodeType="afterEffect">
                                  <p:stCondLst>
                                    <p:cond delay="0"/>
                                  </p:stCondLst>
                                  <p:childTnLst>
                                    <p:set>
                                      <p:cBhvr>
                                        <p:cTn id="90" dur="1" fill="hold">
                                          <p:stCondLst>
                                            <p:cond delay="0"/>
                                          </p:stCondLst>
                                        </p:cTn>
                                        <p:tgtEl>
                                          <p:spTgt spid="51"/>
                                        </p:tgtEl>
                                        <p:attrNameLst>
                                          <p:attrName>style.visibility</p:attrName>
                                        </p:attrNameLst>
                                      </p:cBhvr>
                                      <p:to>
                                        <p:strVal val="visible"/>
                                      </p:to>
                                    </p:set>
                                    <p:animEffect transition="in" filter="wipe(left)">
                                      <p:cBhvr>
                                        <p:cTn id="9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46" grpId="0"/>
      <p:bldP spid="4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F6D064-0A86-4F77-B758-18B81D45B3A3}"/>
              </a:ext>
            </a:extLst>
          </p:cNvPr>
          <p:cNvSpPr>
            <a:spLocks noGrp="1"/>
          </p:cNvSpPr>
          <p:nvPr>
            <p:ph type="title"/>
          </p:nvPr>
        </p:nvSpPr>
        <p:spPr/>
        <p:txBody>
          <a:bodyPr/>
          <a:lstStyle/>
          <a:p>
            <a:r>
              <a:rPr lang="fr-FR" dirty="0"/>
              <a:t>Options de traitement du risque</a:t>
            </a:r>
            <a:endParaRPr lang="fr-BE" dirty="0"/>
          </a:p>
        </p:txBody>
      </p:sp>
      <p:sp>
        <p:nvSpPr>
          <p:cNvPr id="3" name="Espace réservé du contenu 2">
            <a:extLst>
              <a:ext uri="{FF2B5EF4-FFF2-40B4-BE49-F238E27FC236}">
                <a16:creationId xmlns:a16="http://schemas.microsoft.com/office/drawing/2014/main" id="{22365962-DD83-4E38-869F-A62544E01FB5}"/>
              </a:ext>
            </a:extLst>
          </p:cNvPr>
          <p:cNvSpPr>
            <a:spLocks noGrp="1"/>
          </p:cNvSpPr>
          <p:nvPr>
            <p:ph idx="1"/>
          </p:nvPr>
        </p:nvSpPr>
        <p:spPr>
          <a:xfrm>
            <a:off x="838200" y="1825625"/>
            <a:ext cx="10515600" cy="515239"/>
          </a:xfrm>
        </p:spPr>
        <p:txBody>
          <a:bodyPr/>
          <a:lstStyle/>
          <a:p>
            <a:r>
              <a:rPr lang="fr-FR" dirty="0"/>
              <a:t>Basé sur la norme ISO 27005</a:t>
            </a:r>
            <a:endParaRPr lang="fr-BE" dirty="0"/>
          </a:p>
        </p:txBody>
      </p:sp>
      <p:sp>
        <p:nvSpPr>
          <p:cNvPr id="4" name="Rectangle 3">
            <a:extLst>
              <a:ext uri="{FF2B5EF4-FFF2-40B4-BE49-F238E27FC236}">
                <a16:creationId xmlns:a16="http://schemas.microsoft.com/office/drawing/2014/main" id="{E85615C0-2B0B-4048-95E1-EED899CBE33C}"/>
              </a:ext>
            </a:extLst>
          </p:cNvPr>
          <p:cNvSpPr/>
          <p:nvPr/>
        </p:nvSpPr>
        <p:spPr>
          <a:xfrm>
            <a:off x="2182368" y="5298249"/>
            <a:ext cx="2523744" cy="816864"/>
          </a:xfrm>
          <a:prstGeom prst="rect">
            <a:avLst/>
          </a:prstGeom>
          <a:solidFill>
            <a:schemeClr val="accent6">
              <a:lumMod val="60000"/>
              <a:lumOff val="40000"/>
            </a:schemeClr>
          </a:solidFill>
          <a:ln>
            <a:solidFill>
              <a:schemeClr val="accent6">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t>Conservé</a:t>
            </a:r>
            <a:endParaRPr lang="fr-BE" dirty="0"/>
          </a:p>
        </p:txBody>
      </p:sp>
      <p:sp>
        <p:nvSpPr>
          <p:cNvPr id="5" name="Rectangle 4">
            <a:extLst>
              <a:ext uri="{FF2B5EF4-FFF2-40B4-BE49-F238E27FC236}">
                <a16:creationId xmlns:a16="http://schemas.microsoft.com/office/drawing/2014/main" id="{5209C2CF-280E-4A04-A7A7-B9CA4185CB2F}"/>
              </a:ext>
            </a:extLst>
          </p:cNvPr>
          <p:cNvSpPr/>
          <p:nvPr/>
        </p:nvSpPr>
        <p:spPr>
          <a:xfrm>
            <a:off x="2182368" y="4362513"/>
            <a:ext cx="2523744" cy="816864"/>
          </a:xfrm>
          <a:prstGeom prst="rect">
            <a:avLst/>
          </a:prstGeom>
          <a:solidFill>
            <a:schemeClr val="accent6">
              <a:lumMod val="60000"/>
              <a:lumOff val="40000"/>
            </a:schemeClr>
          </a:solidFill>
          <a:ln>
            <a:solidFill>
              <a:schemeClr val="accent6">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solidFill>
                  <a:schemeClr val="bg1"/>
                </a:solidFill>
              </a:rPr>
              <a:t>Réduction</a:t>
            </a:r>
            <a:endParaRPr lang="fr-BE" dirty="0">
              <a:solidFill>
                <a:schemeClr val="bg1"/>
              </a:solidFill>
            </a:endParaRPr>
          </a:p>
        </p:txBody>
      </p:sp>
      <p:sp>
        <p:nvSpPr>
          <p:cNvPr id="6" name="Rectangle 5">
            <a:extLst>
              <a:ext uri="{FF2B5EF4-FFF2-40B4-BE49-F238E27FC236}">
                <a16:creationId xmlns:a16="http://schemas.microsoft.com/office/drawing/2014/main" id="{E506A2B3-9FFF-417C-972B-1A1587F024F1}"/>
              </a:ext>
            </a:extLst>
          </p:cNvPr>
          <p:cNvSpPr/>
          <p:nvPr/>
        </p:nvSpPr>
        <p:spPr>
          <a:xfrm>
            <a:off x="2182368" y="3426777"/>
            <a:ext cx="2523744" cy="816864"/>
          </a:xfrm>
          <a:prstGeom prst="rect">
            <a:avLst/>
          </a:prstGeom>
          <a:solidFill>
            <a:schemeClr val="accent6">
              <a:lumMod val="60000"/>
              <a:lumOff val="40000"/>
            </a:schemeClr>
          </a:solidFill>
          <a:ln>
            <a:solidFill>
              <a:schemeClr val="accent6">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solidFill>
                  <a:schemeClr val="bg1"/>
                </a:solidFill>
              </a:rPr>
              <a:t>Partage</a:t>
            </a:r>
            <a:endParaRPr lang="fr-BE" dirty="0">
              <a:solidFill>
                <a:schemeClr val="bg1"/>
              </a:solidFill>
            </a:endParaRPr>
          </a:p>
        </p:txBody>
      </p:sp>
      <p:sp>
        <p:nvSpPr>
          <p:cNvPr id="7" name="Rectangle 6">
            <a:extLst>
              <a:ext uri="{FF2B5EF4-FFF2-40B4-BE49-F238E27FC236}">
                <a16:creationId xmlns:a16="http://schemas.microsoft.com/office/drawing/2014/main" id="{493D7AA6-949B-4EEA-8176-BF3290F9DF7A}"/>
              </a:ext>
            </a:extLst>
          </p:cNvPr>
          <p:cNvSpPr/>
          <p:nvPr/>
        </p:nvSpPr>
        <p:spPr>
          <a:xfrm>
            <a:off x="2182368" y="2475801"/>
            <a:ext cx="2523744" cy="816864"/>
          </a:xfrm>
          <a:prstGeom prst="rect">
            <a:avLst/>
          </a:prstGeom>
          <a:solidFill>
            <a:schemeClr val="accent6">
              <a:lumMod val="60000"/>
              <a:lumOff val="40000"/>
            </a:schemeClr>
          </a:solidFill>
          <a:ln>
            <a:solidFill>
              <a:schemeClr val="accent6">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t>Refus</a:t>
            </a:r>
            <a:endParaRPr lang="fr-BE" dirty="0"/>
          </a:p>
        </p:txBody>
      </p:sp>
      <p:sp>
        <p:nvSpPr>
          <p:cNvPr id="9" name="Rectangle 8">
            <a:extLst>
              <a:ext uri="{FF2B5EF4-FFF2-40B4-BE49-F238E27FC236}">
                <a16:creationId xmlns:a16="http://schemas.microsoft.com/office/drawing/2014/main" id="{F93551CC-4224-4C0C-91F0-FA9213C6912C}"/>
              </a:ext>
            </a:extLst>
          </p:cNvPr>
          <p:cNvSpPr/>
          <p:nvPr/>
        </p:nvSpPr>
        <p:spPr>
          <a:xfrm>
            <a:off x="4876800" y="5298249"/>
            <a:ext cx="6477000" cy="816864"/>
          </a:xfrm>
          <a:prstGeom prst="rect">
            <a:avLst/>
          </a:prstGeom>
          <a:solidFill>
            <a:schemeClr val="accent1">
              <a:lumMod val="7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latin typeface="Helvetica Neue"/>
              </a:rPr>
              <a:t>Le risque est accepté et maintenu tel quel</a:t>
            </a:r>
            <a:endParaRPr lang="fr-BE" dirty="0">
              <a:solidFill>
                <a:schemeClr val="bg1"/>
              </a:solidFill>
              <a:latin typeface="Helvetica Neue"/>
            </a:endParaRPr>
          </a:p>
        </p:txBody>
      </p:sp>
      <p:sp>
        <p:nvSpPr>
          <p:cNvPr id="10" name="Rectangle 9">
            <a:extLst>
              <a:ext uri="{FF2B5EF4-FFF2-40B4-BE49-F238E27FC236}">
                <a16:creationId xmlns:a16="http://schemas.microsoft.com/office/drawing/2014/main" id="{86F8BF71-0A06-4DFC-90F8-24F5AA281E0A}"/>
              </a:ext>
            </a:extLst>
          </p:cNvPr>
          <p:cNvSpPr/>
          <p:nvPr/>
        </p:nvSpPr>
        <p:spPr>
          <a:xfrm>
            <a:off x="4876800" y="4362513"/>
            <a:ext cx="6477000" cy="816864"/>
          </a:xfrm>
          <a:prstGeom prst="rect">
            <a:avLst/>
          </a:prstGeom>
          <a:solidFill>
            <a:schemeClr val="accent1">
              <a:lumMod val="7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b="0" i="0" dirty="0">
                <a:solidFill>
                  <a:schemeClr val="bg1"/>
                </a:solidFill>
                <a:effectLst/>
                <a:latin typeface="Helvetica Neue"/>
              </a:rPr>
              <a:t>Le risque doit être diminué. Il s’agit d'en réduire l’impact et/ou la potentialité de sorte que le risque soit acceptable.</a:t>
            </a:r>
            <a:endParaRPr lang="fr-BE" dirty="0">
              <a:solidFill>
                <a:schemeClr val="bg1"/>
              </a:solidFill>
            </a:endParaRPr>
          </a:p>
        </p:txBody>
      </p:sp>
      <p:sp>
        <p:nvSpPr>
          <p:cNvPr id="11" name="Rectangle 10">
            <a:extLst>
              <a:ext uri="{FF2B5EF4-FFF2-40B4-BE49-F238E27FC236}">
                <a16:creationId xmlns:a16="http://schemas.microsoft.com/office/drawing/2014/main" id="{D545ED00-B4D3-47E9-9879-40246A154A54}"/>
              </a:ext>
            </a:extLst>
          </p:cNvPr>
          <p:cNvSpPr/>
          <p:nvPr/>
        </p:nvSpPr>
        <p:spPr>
          <a:xfrm>
            <a:off x="4876800" y="3426777"/>
            <a:ext cx="6477000" cy="816864"/>
          </a:xfrm>
          <a:prstGeom prst="rect">
            <a:avLst/>
          </a:prstGeom>
          <a:solidFill>
            <a:schemeClr val="accent1">
              <a:lumMod val="7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dirty="0">
                <a:solidFill>
                  <a:schemeClr val="bg1"/>
                </a:solidFill>
                <a:latin typeface="Helvetica Neue"/>
              </a:rPr>
              <a:t>L</a:t>
            </a:r>
            <a:r>
              <a:rPr lang="fr-BE" b="0" i="0" dirty="0">
                <a:solidFill>
                  <a:schemeClr val="bg1"/>
                </a:solidFill>
                <a:effectLst/>
                <a:latin typeface="Helvetica Neue"/>
              </a:rPr>
              <a:t>e risque sera partagé avec une autre entité (un assureur, un sous-traitant) capable de le gérer.</a:t>
            </a:r>
            <a:endParaRPr lang="fr-BE" dirty="0">
              <a:solidFill>
                <a:schemeClr val="bg1"/>
              </a:solidFill>
            </a:endParaRPr>
          </a:p>
        </p:txBody>
      </p:sp>
      <p:sp>
        <p:nvSpPr>
          <p:cNvPr id="12" name="Rectangle 11">
            <a:extLst>
              <a:ext uri="{FF2B5EF4-FFF2-40B4-BE49-F238E27FC236}">
                <a16:creationId xmlns:a16="http://schemas.microsoft.com/office/drawing/2014/main" id="{CEF58C7E-C619-49D8-BD14-4458E2C8E8C7}"/>
              </a:ext>
            </a:extLst>
          </p:cNvPr>
          <p:cNvSpPr/>
          <p:nvPr/>
        </p:nvSpPr>
        <p:spPr>
          <a:xfrm>
            <a:off x="4876800" y="2495487"/>
            <a:ext cx="6477000" cy="816864"/>
          </a:xfrm>
          <a:prstGeom prst="rect">
            <a:avLst/>
          </a:prstGeom>
          <a:solidFill>
            <a:schemeClr val="accent1">
              <a:lumMod val="7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dirty="0">
                <a:solidFill>
                  <a:schemeClr val="bg1"/>
                </a:solidFill>
                <a:latin typeface="Helvetica Neue"/>
              </a:rPr>
              <a:t>L</a:t>
            </a:r>
            <a:r>
              <a:rPr lang="fr-BE" b="0" i="0" dirty="0">
                <a:solidFill>
                  <a:schemeClr val="bg1"/>
                </a:solidFill>
                <a:effectLst/>
                <a:latin typeface="Helvetica Neue"/>
              </a:rPr>
              <a:t>e risque considéré est trop élevé, l’activité amenant le risque doit être supprimée.</a:t>
            </a:r>
            <a:endParaRPr lang="fr-BE" dirty="0">
              <a:solidFill>
                <a:schemeClr val="bg1"/>
              </a:solidFill>
            </a:endParaRPr>
          </a:p>
        </p:txBody>
      </p:sp>
    </p:spTree>
    <p:extLst>
      <p:ext uri="{BB962C8B-B14F-4D97-AF65-F5344CB8AC3E}">
        <p14:creationId xmlns:p14="http://schemas.microsoft.com/office/powerpoint/2010/main" val="409131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animBg="1"/>
      <p:bldP spid="11"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F6D064-0A86-4F77-B758-18B81D45B3A3}"/>
              </a:ext>
            </a:extLst>
          </p:cNvPr>
          <p:cNvSpPr>
            <a:spLocks noGrp="1"/>
          </p:cNvSpPr>
          <p:nvPr>
            <p:ph type="title"/>
          </p:nvPr>
        </p:nvSpPr>
        <p:spPr/>
        <p:txBody>
          <a:bodyPr/>
          <a:lstStyle/>
          <a:p>
            <a:r>
              <a:rPr lang="fr-FR" dirty="0"/>
              <a:t>Options de traitement du risque</a:t>
            </a:r>
            <a:endParaRPr lang="fr-BE" dirty="0"/>
          </a:p>
        </p:txBody>
      </p:sp>
      <p:sp>
        <p:nvSpPr>
          <p:cNvPr id="3" name="Espace réservé du contenu 2">
            <a:extLst>
              <a:ext uri="{FF2B5EF4-FFF2-40B4-BE49-F238E27FC236}">
                <a16:creationId xmlns:a16="http://schemas.microsoft.com/office/drawing/2014/main" id="{22365962-DD83-4E38-869F-A62544E01FB5}"/>
              </a:ext>
            </a:extLst>
          </p:cNvPr>
          <p:cNvSpPr>
            <a:spLocks noGrp="1"/>
          </p:cNvSpPr>
          <p:nvPr>
            <p:ph idx="1"/>
          </p:nvPr>
        </p:nvSpPr>
        <p:spPr>
          <a:xfrm>
            <a:off x="838200" y="1500125"/>
            <a:ext cx="10515600" cy="816864"/>
          </a:xfrm>
        </p:spPr>
        <p:txBody>
          <a:bodyPr>
            <a:normAutofit lnSpcReduction="10000"/>
          </a:bodyPr>
          <a:lstStyle/>
          <a:p>
            <a:r>
              <a:rPr lang="fr-FR" dirty="0"/>
              <a:t>Par groupe, donnez des exemples de risques conservés, réduits partagés et refusés.</a:t>
            </a:r>
          </a:p>
        </p:txBody>
      </p:sp>
      <p:sp>
        <p:nvSpPr>
          <p:cNvPr id="4" name="Rectangle 3">
            <a:extLst>
              <a:ext uri="{FF2B5EF4-FFF2-40B4-BE49-F238E27FC236}">
                <a16:creationId xmlns:a16="http://schemas.microsoft.com/office/drawing/2014/main" id="{E85615C0-2B0B-4048-95E1-EED899CBE33C}"/>
              </a:ext>
            </a:extLst>
          </p:cNvPr>
          <p:cNvSpPr/>
          <p:nvPr/>
        </p:nvSpPr>
        <p:spPr>
          <a:xfrm>
            <a:off x="2182368" y="5298249"/>
            <a:ext cx="2523744" cy="816864"/>
          </a:xfrm>
          <a:prstGeom prst="rect">
            <a:avLst/>
          </a:prstGeom>
          <a:solidFill>
            <a:schemeClr val="accent6">
              <a:lumMod val="60000"/>
              <a:lumOff val="40000"/>
            </a:schemeClr>
          </a:solidFill>
          <a:ln>
            <a:solidFill>
              <a:schemeClr val="accent6">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t>Conservé</a:t>
            </a:r>
            <a:endParaRPr lang="fr-BE" dirty="0"/>
          </a:p>
        </p:txBody>
      </p:sp>
      <p:sp>
        <p:nvSpPr>
          <p:cNvPr id="5" name="Rectangle 4">
            <a:extLst>
              <a:ext uri="{FF2B5EF4-FFF2-40B4-BE49-F238E27FC236}">
                <a16:creationId xmlns:a16="http://schemas.microsoft.com/office/drawing/2014/main" id="{5209C2CF-280E-4A04-A7A7-B9CA4185CB2F}"/>
              </a:ext>
            </a:extLst>
          </p:cNvPr>
          <p:cNvSpPr/>
          <p:nvPr/>
        </p:nvSpPr>
        <p:spPr>
          <a:xfrm>
            <a:off x="2182368" y="4362513"/>
            <a:ext cx="2523744" cy="816864"/>
          </a:xfrm>
          <a:prstGeom prst="rect">
            <a:avLst/>
          </a:prstGeom>
          <a:solidFill>
            <a:schemeClr val="accent6">
              <a:lumMod val="60000"/>
              <a:lumOff val="40000"/>
            </a:schemeClr>
          </a:solidFill>
          <a:ln>
            <a:solidFill>
              <a:schemeClr val="accent6">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solidFill>
                  <a:schemeClr val="bg1"/>
                </a:solidFill>
              </a:rPr>
              <a:t>Réduction</a:t>
            </a:r>
            <a:endParaRPr lang="fr-BE" dirty="0">
              <a:solidFill>
                <a:schemeClr val="bg1"/>
              </a:solidFill>
            </a:endParaRPr>
          </a:p>
        </p:txBody>
      </p:sp>
      <p:sp>
        <p:nvSpPr>
          <p:cNvPr id="6" name="Rectangle 5">
            <a:extLst>
              <a:ext uri="{FF2B5EF4-FFF2-40B4-BE49-F238E27FC236}">
                <a16:creationId xmlns:a16="http://schemas.microsoft.com/office/drawing/2014/main" id="{E506A2B3-9FFF-417C-972B-1A1587F024F1}"/>
              </a:ext>
            </a:extLst>
          </p:cNvPr>
          <p:cNvSpPr/>
          <p:nvPr/>
        </p:nvSpPr>
        <p:spPr>
          <a:xfrm>
            <a:off x="2182368" y="3426777"/>
            <a:ext cx="2523744" cy="816864"/>
          </a:xfrm>
          <a:prstGeom prst="rect">
            <a:avLst/>
          </a:prstGeom>
          <a:solidFill>
            <a:schemeClr val="accent6">
              <a:lumMod val="60000"/>
              <a:lumOff val="40000"/>
            </a:schemeClr>
          </a:solidFill>
          <a:ln>
            <a:solidFill>
              <a:schemeClr val="accent6">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solidFill>
                  <a:schemeClr val="bg1"/>
                </a:solidFill>
              </a:rPr>
              <a:t>Partage</a:t>
            </a:r>
            <a:endParaRPr lang="fr-BE" dirty="0">
              <a:solidFill>
                <a:schemeClr val="bg1"/>
              </a:solidFill>
            </a:endParaRPr>
          </a:p>
        </p:txBody>
      </p:sp>
      <p:sp>
        <p:nvSpPr>
          <p:cNvPr id="7" name="Rectangle 6">
            <a:extLst>
              <a:ext uri="{FF2B5EF4-FFF2-40B4-BE49-F238E27FC236}">
                <a16:creationId xmlns:a16="http://schemas.microsoft.com/office/drawing/2014/main" id="{493D7AA6-949B-4EEA-8176-BF3290F9DF7A}"/>
              </a:ext>
            </a:extLst>
          </p:cNvPr>
          <p:cNvSpPr/>
          <p:nvPr/>
        </p:nvSpPr>
        <p:spPr>
          <a:xfrm>
            <a:off x="2182368" y="2475801"/>
            <a:ext cx="2523744" cy="816864"/>
          </a:xfrm>
          <a:prstGeom prst="rect">
            <a:avLst/>
          </a:prstGeom>
          <a:solidFill>
            <a:schemeClr val="accent6">
              <a:lumMod val="60000"/>
              <a:lumOff val="40000"/>
            </a:schemeClr>
          </a:solidFill>
          <a:ln>
            <a:solidFill>
              <a:schemeClr val="accent6">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t>Refus</a:t>
            </a:r>
            <a:endParaRPr lang="fr-BE" dirty="0"/>
          </a:p>
        </p:txBody>
      </p:sp>
      <p:sp>
        <p:nvSpPr>
          <p:cNvPr id="9" name="Rectangle 8">
            <a:extLst>
              <a:ext uri="{FF2B5EF4-FFF2-40B4-BE49-F238E27FC236}">
                <a16:creationId xmlns:a16="http://schemas.microsoft.com/office/drawing/2014/main" id="{F93551CC-4224-4C0C-91F0-FA9213C6912C}"/>
              </a:ext>
            </a:extLst>
          </p:cNvPr>
          <p:cNvSpPr/>
          <p:nvPr/>
        </p:nvSpPr>
        <p:spPr>
          <a:xfrm>
            <a:off x="4876800" y="5298249"/>
            <a:ext cx="6477000" cy="816864"/>
          </a:xfrm>
          <a:prstGeom prst="rect">
            <a:avLst/>
          </a:prstGeom>
          <a:solidFill>
            <a:schemeClr val="accent1">
              <a:lumMod val="7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latin typeface="Helvetica Neue"/>
              </a:rPr>
              <a:t>Le risque est accepté et maintenu tel quel</a:t>
            </a:r>
            <a:endParaRPr lang="fr-BE" dirty="0">
              <a:solidFill>
                <a:schemeClr val="bg1"/>
              </a:solidFill>
              <a:latin typeface="Helvetica Neue"/>
            </a:endParaRPr>
          </a:p>
        </p:txBody>
      </p:sp>
      <p:sp>
        <p:nvSpPr>
          <p:cNvPr id="10" name="Rectangle 9">
            <a:extLst>
              <a:ext uri="{FF2B5EF4-FFF2-40B4-BE49-F238E27FC236}">
                <a16:creationId xmlns:a16="http://schemas.microsoft.com/office/drawing/2014/main" id="{86F8BF71-0A06-4DFC-90F8-24F5AA281E0A}"/>
              </a:ext>
            </a:extLst>
          </p:cNvPr>
          <p:cNvSpPr/>
          <p:nvPr/>
        </p:nvSpPr>
        <p:spPr>
          <a:xfrm>
            <a:off x="4876800" y="4362513"/>
            <a:ext cx="6477000" cy="816864"/>
          </a:xfrm>
          <a:prstGeom prst="rect">
            <a:avLst/>
          </a:prstGeom>
          <a:solidFill>
            <a:schemeClr val="accent1">
              <a:lumMod val="7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b="0" i="0" dirty="0">
                <a:solidFill>
                  <a:schemeClr val="bg1"/>
                </a:solidFill>
                <a:effectLst/>
                <a:latin typeface="Helvetica Neue"/>
              </a:rPr>
              <a:t>Le risque doit être diminué. Il s’agit d'en réduire l’impact et/ou la potentialité de manière que le risque soit acceptable.</a:t>
            </a:r>
            <a:endParaRPr lang="fr-BE" dirty="0">
              <a:solidFill>
                <a:schemeClr val="bg1"/>
              </a:solidFill>
            </a:endParaRPr>
          </a:p>
        </p:txBody>
      </p:sp>
      <p:sp>
        <p:nvSpPr>
          <p:cNvPr id="11" name="Rectangle 10">
            <a:extLst>
              <a:ext uri="{FF2B5EF4-FFF2-40B4-BE49-F238E27FC236}">
                <a16:creationId xmlns:a16="http://schemas.microsoft.com/office/drawing/2014/main" id="{D545ED00-B4D3-47E9-9879-40246A154A54}"/>
              </a:ext>
            </a:extLst>
          </p:cNvPr>
          <p:cNvSpPr/>
          <p:nvPr/>
        </p:nvSpPr>
        <p:spPr>
          <a:xfrm>
            <a:off x="4876800" y="3426777"/>
            <a:ext cx="6477000" cy="816864"/>
          </a:xfrm>
          <a:prstGeom prst="rect">
            <a:avLst/>
          </a:prstGeom>
          <a:solidFill>
            <a:schemeClr val="accent1">
              <a:lumMod val="7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dirty="0">
                <a:solidFill>
                  <a:schemeClr val="bg1"/>
                </a:solidFill>
                <a:latin typeface="Helvetica Neue"/>
              </a:rPr>
              <a:t>L</a:t>
            </a:r>
            <a:r>
              <a:rPr lang="fr-BE" b="0" i="0" dirty="0">
                <a:solidFill>
                  <a:schemeClr val="bg1"/>
                </a:solidFill>
                <a:effectLst/>
                <a:latin typeface="Helvetica Neue"/>
              </a:rPr>
              <a:t>e risque sera partagé avec une autre entité (un assureur, un sous-traitant) capable de le gérer.</a:t>
            </a:r>
            <a:endParaRPr lang="fr-BE" dirty="0">
              <a:solidFill>
                <a:schemeClr val="bg1"/>
              </a:solidFill>
            </a:endParaRPr>
          </a:p>
        </p:txBody>
      </p:sp>
      <p:sp>
        <p:nvSpPr>
          <p:cNvPr id="12" name="Rectangle 11">
            <a:extLst>
              <a:ext uri="{FF2B5EF4-FFF2-40B4-BE49-F238E27FC236}">
                <a16:creationId xmlns:a16="http://schemas.microsoft.com/office/drawing/2014/main" id="{CEF58C7E-C619-49D8-BD14-4458E2C8E8C7}"/>
              </a:ext>
            </a:extLst>
          </p:cNvPr>
          <p:cNvSpPr/>
          <p:nvPr/>
        </p:nvSpPr>
        <p:spPr>
          <a:xfrm>
            <a:off x="4876800" y="2495487"/>
            <a:ext cx="6477000" cy="816864"/>
          </a:xfrm>
          <a:prstGeom prst="rect">
            <a:avLst/>
          </a:prstGeom>
          <a:solidFill>
            <a:schemeClr val="accent1">
              <a:lumMod val="7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dirty="0">
                <a:solidFill>
                  <a:schemeClr val="bg1"/>
                </a:solidFill>
                <a:latin typeface="Helvetica Neue"/>
              </a:rPr>
              <a:t>L</a:t>
            </a:r>
            <a:r>
              <a:rPr lang="fr-BE" b="0" i="0" dirty="0">
                <a:solidFill>
                  <a:schemeClr val="bg1"/>
                </a:solidFill>
                <a:effectLst/>
                <a:latin typeface="Helvetica Neue"/>
              </a:rPr>
              <a:t>e risque considéré est trop élevé, l’activité amenant le risque doit être supprimée.</a:t>
            </a:r>
            <a:endParaRPr lang="fr-BE" dirty="0">
              <a:solidFill>
                <a:schemeClr val="bg1"/>
              </a:solidFill>
            </a:endParaRPr>
          </a:p>
        </p:txBody>
      </p:sp>
    </p:spTree>
    <p:extLst>
      <p:ext uri="{BB962C8B-B14F-4D97-AF65-F5344CB8AC3E}">
        <p14:creationId xmlns:p14="http://schemas.microsoft.com/office/powerpoint/2010/main" val="202578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animBg="1"/>
      <p:bldP spid="11"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150878C-DF2E-C2C9-A335-81CBB0CFDE53}"/>
              </a:ext>
            </a:extLst>
          </p:cNvPr>
          <p:cNvPicPr>
            <a:picLocks noChangeAspect="1"/>
          </p:cNvPicPr>
          <p:nvPr/>
        </p:nvPicPr>
        <p:blipFill rotWithShape="1">
          <a:blip r:embed="rId3">
            <a:alphaModFix amt="35000"/>
          </a:blip>
          <a:srcRect t="7529" b="8201"/>
          <a:stretch/>
        </p:blipFill>
        <p:spPr>
          <a:xfrm>
            <a:off x="20" y="10"/>
            <a:ext cx="12191980" cy="6857990"/>
          </a:xfrm>
          <a:prstGeom prst="rect">
            <a:avLst/>
          </a:prstGeom>
        </p:spPr>
      </p:pic>
      <p:sp>
        <p:nvSpPr>
          <p:cNvPr id="2" name="Titre 1">
            <a:extLst>
              <a:ext uri="{FF2B5EF4-FFF2-40B4-BE49-F238E27FC236}">
                <a16:creationId xmlns:a16="http://schemas.microsoft.com/office/drawing/2014/main" id="{D32FE078-6DA7-4A8A-99A8-DB4DEB021021}"/>
              </a:ext>
            </a:extLst>
          </p:cNvPr>
          <p:cNvSpPr>
            <a:spLocks noGrp="1"/>
          </p:cNvSpPr>
          <p:nvPr>
            <p:ph type="title"/>
          </p:nvPr>
        </p:nvSpPr>
        <p:spPr>
          <a:xfrm>
            <a:off x="838200" y="365125"/>
            <a:ext cx="10515600" cy="1325563"/>
          </a:xfrm>
        </p:spPr>
        <p:txBody>
          <a:bodyPr>
            <a:normAutofit/>
          </a:bodyPr>
          <a:lstStyle/>
          <a:p>
            <a:r>
              <a:rPr lang="fr-FR">
                <a:solidFill>
                  <a:srgbClr val="FFFFFF"/>
                </a:solidFill>
              </a:rPr>
              <a:t>Mesure de traitement de risque</a:t>
            </a:r>
            <a:endParaRPr lang="fr-BE">
              <a:solidFill>
                <a:srgbClr val="FFFFFF"/>
              </a:solidFill>
            </a:endParaRPr>
          </a:p>
        </p:txBody>
      </p:sp>
      <p:graphicFrame>
        <p:nvGraphicFramePr>
          <p:cNvPr id="5" name="Espace réservé du contenu 2">
            <a:extLst>
              <a:ext uri="{FF2B5EF4-FFF2-40B4-BE49-F238E27FC236}">
                <a16:creationId xmlns:a16="http://schemas.microsoft.com/office/drawing/2014/main" id="{1744E1A4-9678-4007-98A4-D3FD19946593}"/>
              </a:ext>
            </a:extLst>
          </p:cNvPr>
          <p:cNvGraphicFramePr>
            <a:graphicFrameLocks noGrp="1"/>
          </p:cNvGraphicFramePr>
          <p:nvPr>
            <p:ph idx="1"/>
            <p:extLst>
              <p:ext uri="{D42A27DB-BD31-4B8C-83A1-F6EECF244321}">
                <p14:modId xmlns:p14="http://schemas.microsoft.com/office/powerpoint/2010/main" val="96478163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6873842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2DB4D82-2CF9-E5A7-E0B4-77C5E06DEEEC}"/>
              </a:ext>
            </a:extLst>
          </p:cNvPr>
          <p:cNvPicPr>
            <a:picLocks noChangeAspect="1"/>
          </p:cNvPicPr>
          <p:nvPr/>
        </p:nvPicPr>
        <p:blipFill rotWithShape="1">
          <a:blip r:embed="rId3">
            <a:alphaModFix amt="35000"/>
          </a:blip>
          <a:srcRect t="5647" b="10083"/>
          <a:stretch/>
        </p:blipFill>
        <p:spPr>
          <a:xfrm>
            <a:off x="20" y="10"/>
            <a:ext cx="12191980" cy="6857990"/>
          </a:xfrm>
          <a:prstGeom prst="rect">
            <a:avLst/>
          </a:prstGeom>
        </p:spPr>
      </p:pic>
      <p:sp>
        <p:nvSpPr>
          <p:cNvPr id="2" name="Titre 1">
            <a:extLst>
              <a:ext uri="{FF2B5EF4-FFF2-40B4-BE49-F238E27FC236}">
                <a16:creationId xmlns:a16="http://schemas.microsoft.com/office/drawing/2014/main" id="{D5EAE5B5-56FF-404D-8A6A-76DF2851ECDF}"/>
              </a:ext>
            </a:extLst>
          </p:cNvPr>
          <p:cNvSpPr>
            <a:spLocks noGrp="1"/>
          </p:cNvSpPr>
          <p:nvPr>
            <p:ph type="title"/>
          </p:nvPr>
        </p:nvSpPr>
        <p:spPr>
          <a:xfrm>
            <a:off x="838200" y="365125"/>
            <a:ext cx="10515600" cy="1325563"/>
          </a:xfrm>
        </p:spPr>
        <p:txBody>
          <a:bodyPr>
            <a:normAutofit/>
          </a:bodyPr>
          <a:lstStyle/>
          <a:p>
            <a:r>
              <a:rPr lang="fr-FR">
                <a:solidFill>
                  <a:srgbClr val="FFFFFF"/>
                </a:solidFill>
              </a:rPr>
              <a:t>Gouvernance</a:t>
            </a:r>
            <a:endParaRPr lang="fr-BE">
              <a:solidFill>
                <a:srgbClr val="FFFFFF"/>
              </a:solidFill>
            </a:endParaRPr>
          </a:p>
        </p:txBody>
      </p:sp>
      <p:graphicFrame>
        <p:nvGraphicFramePr>
          <p:cNvPr id="11" name="Espace réservé du contenu 2">
            <a:extLst>
              <a:ext uri="{FF2B5EF4-FFF2-40B4-BE49-F238E27FC236}">
                <a16:creationId xmlns:a16="http://schemas.microsoft.com/office/drawing/2014/main" id="{1625DA5C-CED5-3CBC-5ED2-F61F1D5D1EF4}"/>
              </a:ext>
            </a:extLst>
          </p:cNvPr>
          <p:cNvGraphicFramePr>
            <a:graphicFrameLocks noGrp="1"/>
          </p:cNvGraphicFramePr>
          <p:nvPr>
            <p:ph idx="1"/>
            <p:extLst>
              <p:ext uri="{D42A27DB-BD31-4B8C-83A1-F6EECF244321}">
                <p14:modId xmlns:p14="http://schemas.microsoft.com/office/powerpoint/2010/main" val="156647655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36122790"/>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rsonne de la main sur les touches">
            <a:extLst>
              <a:ext uri="{FF2B5EF4-FFF2-40B4-BE49-F238E27FC236}">
                <a16:creationId xmlns:a16="http://schemas.microsoft.com/office/drawing/2014/main" id="{A3F7F01A-796B-73ED-C963-4FF0046E9F7D}"/>
              </a:ext>
            </a:extLst>
          </p:cNvPr>
          <p:cNvPicPr>
            <a:picLocks noChangeAspect="1"/>
          </p:cNvPicPr>
          <p:nvPr/>
        </p:nvPicPr>
        <p:blipFill rotWithShape="1">
          <a:blip r:embed="rId3">
            <a:alphaModFix amt="35000"/>
          </a:blip>
          <a:srcRect t="13082" b="2649"/>
          <a:stretch/>
        </p:blipFill>
        <p:spPr>
          <a:xfrm>
            <a:off x="20" y="10"/>
            <a:ext cx="12191980" cy="6857990"/>
          </a:xfrm>
          <a:prstGeom prst="rect">
            <a:avLst/>
          </a:prstGeom>
        </p:spPr>
      </p:pic>
      <p:sp>
        <p:nvSpPr>
          <p:cNvPr id="2" name="Titre 1">
            <a:extLst>
              <a:ext uri="{FF2B5EF4-FFF2-40B4-BE49-F238E27FC236}">
                <a16:creationId xmlns:a16="http://schemas.microsoft.com/office/drawing/2014/main" id="{BAAF9322-53CA-4F1A-8B0B-5991B07E7398}"/>
              </a:ext>
            </a:extLst>
          </p:cNvPr>
          <p:cNvSpPr>
            <a:spLocks noGrp="1"/>
          </p:cNvSpPr>
          <p:nvPr>
            <p:ph type="title"/>
          </p:nvPr>
        </p:nvSpPr>
        <p:spPr>
          <a:xfrm>
            <a:off x="838200" y="365125"/>
            <a:ext cx="10515600" cy="1325563"/>
          </a:xfrm>
        </p:spPr>
        <p:txBody>
          <a:bodyPr>
            <a:normAutofit/>
          </a:bodyPr>
          <a:lstStyle/>
          <a:p>
            <a:r>
              <a:rPr lang="fr-FR">
                <a:solidFill>
                  <a:srgbClr val="FFFFFF"/>
                </a:solidFill>
              </a:rPr>
              <a:t>Protection</a:t>
            </a:r>
            <a:endParaRPr lang="fr-BE">
              <a:solidFill>
                <a:srgbClr val="FFFFFF"/>
              </a:solidFill>
            </a:endParaRPr>
          </a:p>
        </p:txBody>
      </p:sp>
      <p:sp>
        <p:nvSpPr>
          <p:cNvPr id="3" name="Espace réservé du contenu 2">
            <a:extLst>
              <a:ext uri="{FF2B5EF4-FFF2-40B4-BE49-F238E27FC236}">
                <a16:creationId xmlns:a16="http://schemas.microsoft.com/office/drawing/2014/main" id="{CF31AA7E-AAD1-42C8-B4F6-6454FB2FB275}"/>
              </a:ext>
            </a:extLst>
          </p:cNvPr>
          <p:cNvSpPr>
            <a:spLocks noGrp="1"/>
          </p:cNvSpPr>
          <p:nvPr>
            <p:ph idx="1"/>
          </p:nvPr>
        </p:nvSpPr>
        <p:spPr>
          <a:xfrm>
            <a:off x="838200" y="1825625"/>
            <a:ext cx="10515600" cy="4351338"/>
          </a:xfrm>
        </p:spPr>
        <p:txBody>
          <a:bodyPr>
            <a:normAutofit/>
          </a:bodyPr>
          <a:lstStyle/>
          <a:p>
            <a:r>
              <a:rPr lang="fr-FR" sz="2600">
                <a:solidFill>
                  <a:srgbClr val="FFFFFF"/>
                </a:solidFill>
              </a:rPr>
              <a:t>Cloisonnement des biens supports par domaine de confiance</a:t>
            </a:r>
          </a:p>
          <a:p>
            <a:r>
              <a:rPr lang="fr-FR" sz="2600">
                <a:solidFill>
                  <a:srgbClr val="FFFFFF"/>
                </a:solidFill>
              </a:rPr>
              <a:t>Gestion de l’authentification et du contrôle d’accès</a:t>
            </a:r>
          </a:p>
          <a:p>
            <a:r>
              <a:rPr lang="fr-FR" sz="2600">
                <a:solidFill>
                  <a:srgbClr val="FFFFFF"/>
                </a:solidFill>
              </a:rPr>
              <a:t>Gestion de l’administration</a:t>
            </a:r>
          </a:p>
          <a:p>
            <a:r>
              <a:rPr lang="fr-FR" sz="2600">
                <a:solidFill>
                  <a:srgbClr val="FFFFFF"/>
                </a:solidFill>
              </a:rPr>
              <a:t>Gestion des entrées/sorties de données et des supports amovibles</a:t>
            </a:r>
          </a:p>
          <a:p>
            <a:r>
              <a:rPr lang="fr-FR" sz="2600">
                <a:solidFill>
                  <a:srgbClr val="FFFFFF"/>
                </a:solidFill>
              </a:rPr>
              <a:t>Protection des données (intégrité, confidentialité, gestion des clés)</a:t>
            </a:r>
          </a:p>
          <a:p>
            <a:r>
              <a:rPr lang="fr-FR" sz="2600">
                <a:solidFill>
                  <a:srgbClr val="FFFFFF"/>
                </a:solidFill>
              </a:rPr>
              <a:t>Sécurité des biens de supports « frontières »</a:t>
            </a:r>
          </a:p>
          <a:p>
            <a:r>
              <a:rPr lang="fr-FR" sz="2600">
                <a:solidFill>
                  <a:srgbClr val="FFFFFF"/>
                </a:solidFill>
              </a:rPr>
              <a:t>Sécurité physique et organisationnelle</a:t>
            </a:r>
          </a:p>
          <a:p>
            <a:r>
              <a:rPr lang="fr-FR" sz="2600">
                <a:solidFill>
                  <a:srgbClr val="FFFFFF"/>
                </a:solidFill>
              </a:rPr>
              <a:t>Sécurité des processus de développement, d’acquisition et de maintien en condition opérationnelle</a:t>
            </a:r>
          </a:p>
        </p:txBody>
      </p:sp>
    </p:spTree>
    <p:extLst>
      <p:ext uri="{BB962C8B-B14F-4D97-AF65-F5344CB8AC3E}">
        <p14:creationId xmlns:p14="http://schemas.microsoft.com/office/powerpoint/2010/main" val="3828685116"/>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2257</TotalTime>
  <Words>1141</Words>
  <Application>Microsoft Office PowerPoint</Application>
  <PresentationFormat>Grand écran</PresentationFormat>
  <Paragraphs>237</Paragraphs>
  <Slides>24</Slides>
  <Notes>22</Notes>
  <HiddenSlides>0</HiddenSlides>
  <MMClips>1</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24</vt:i4>
      </vt:variant>
    </vt:vector>
  </HeadingPairs>
  <TitlesOfParts>
    <vt:vector size="32" baseType="lpstr">
      <vt:lpstr>Arial</vt:lpstr>
      <vt:lpstr>Calibri</vt:lpstr>
      <vt:lpstr>Calibri Light</vt:lpstr>
      <vt:lpstr>FiraSans Regular</vt:lpstr>
      <vt:lpstr>Helvetica Neue</vt:lpstr>
      <vt:lpstr>myriad-pro-semi-bold</vt:lpstr>
      <vt:lpstr>Source Sans Pro</vt:lpstr>
      <vt:lpstr>Thème Office</vt:lpstr>
      <vt:lpstr>Traitement du risque</vt:lpstr>
      <vt:lpstr>Objectif</vt:lpstr>
      <vt:lpstr>Comment évaluer ? </vt:lpstr>
      <vt:lpstr>Articulation des ateliers</vt:lpstr>
      <vt:lpstr>Options de traitement du risque</vt:lpstr>
      <vt:lpstr>Options de traitement du risque</vt:lpstr>
      <vt:lpstr>Mesure de traitement de risque</vt:lpstr>
      <vt:lpstr>Gouvernance</vt:lpstr>
      <vt:lpstr>Protection</vt:lpstr>
      <vt:lpstr>Défense</vt:lpstr>
      <vt:lpstr>Résilience</vt:lpstr>
      <vt:lpstr>Mesure de traitement de risque</vt:lpstr>
      <vt:lpstr>Traitement de risque</vt:lpstr>
      <vt:lpstr>Echelle du niveau du risque</vt:lpstr>
      <vt:lpstr>Matrice du niveau de risque</vt:lpstr>
      <vt:lpstr>Présentation PowerPoint</vt:lpstr>
      <vt:lpstr>Stratégie du traitement du risque</vt:lpstr>
      <vt:lpstr>Stratégie du traitement du risque</vt:lpstr>
      <vt:lpstr>Stratégie du traitement du risque</vt:lpstr>
      <vt:lpstr>Stratégie du traitement du risque</vt:lpstr>
      <vt:lpstr>Stratégie du traitement du risque</vt:lpstr>
      <vt:lpstr>Stratégie du traitement du risque</vt:lpstr>
      <vt:lpstr>Stratégie du traitement du risque</vt:lpstr>
      <vt:lpstr>5 ateliers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Traitement du risque</dc:title>
  <dc:creator>Benoît Parthoens</dc:creator>
  <cp:lastModifiedBy>Benoît PARTHOENS</cp:lastModifiedBy>
  <cp:revision>76</cp:revision>
  <dcterms:created xsi:type="dcterms:W3CDTF">2021-01-03T11:05:32Z</dcterms:created>
  <dcterms:modified xsi:type="dcterms:W3CDTF">2024-04-17T08:19:25Z</dcterms:modified>
</cp:coreProperties>
</file>